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8" r:id="rId2"/>
    <p:sldId id="271" r:id="rId3"/>
    <p:sldId id="259" r:id="rId4"/>
    <p:sldId id="261" r:id="rId5"/>
    <p:sldId id="262" r:id="rId6"/>
    <p:sldId id="263" r:id="rId7"/>
    <p:sldId id="264" r:id="rId8"/>
    <p:sldId id="268" r:id="rId9"/>
    <p:sldId id="267" r:id="rId10"/>
    <p:sldId id="270" r:id="rId11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7"/>
    <p:restoredTop sz="92782"/>
  </p:normalViewPr>
  <p:slideViewPr>
    <p:cSldViewPr snapToGrid="0" snapToObjects="1">
      <p:cViewPr>
        <p:scale>
          <a:sx n="85" d="100"/>
          <a:sy n="85" d="100"/>
        </p:scale>
        <p:origin x="36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52CED-1460-F742-9830-493AE4521A45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8F559C7F-BC22-1046-96F5-336257C175BE}">
      <dgm:prSet/>
      <dgm:spPr/>
      <dgm:t>
        <a:bodyPr/>
        <a:lstStyle/>
        <a:p>
          <a:pPr rtl="0"/>
          <a:r>
            <a:rPr lang="ru-RU" b="1" dirty="0" smtClean="0"/>
            <a:t>Я і моя родина</a:t>
          </a:r>
          <a:endParaRPr lang="ru-RU" dirty="0"/>
        </a:p>
      </dgm:t>
    </dgm:pt>
    <dgm:pt modelId="{B128132B-A6B6-DE4B-B149-584D076E0A56}" type="parTrans" cxnId="{BD66D272-F636-494A-90CA-53BB816FD159}">
      <dgm:prSet/>
      <dgm:spPr/>
      <dgm:t>
        <a:bodyPr/>
        <a:lstStyle/>
        <a:p>
          <a:endParaRPr lang="uk-UA"/>
        </a:p>
      </dgm:t>
    </dgm:pt>
    <dgm:pt modelId="{BA697C9B-28BC-1A49-99DC-BDCDCEE13CBF}" type="sibTrans" cxnId="{BD66D272-F636-494A-90CA-53BB816FD159}">
      <dgm:prSet/>
      <dgm:spPr/>
      <dgm:t>
        <a:bodyPr/>
        <a:lstStyle/>
        <a:p>
          <a:endParaRPr lang="uk-UA"/>
        </a:p>
      </dgm:t>
    </dgm:pt>
    <dgm:pt modelId="{E7FE3D20-D4D3-DF41-9D62-124472F57DBB}">
      <dgm:prSet custT="1"/>
      <dgm:spPr/>
      <dgm:t>
        <a:bodyPr/>
        <a:lstStyle/>
        <a:p>
          <a:pPr algn="just" rtl="0"/>
          <a:r>
            <a:rPr lang="uk-UA" sz="2000" noProof="0" dirty="0" smtClean="0"/>
            <a:t>виховувати почуття турботи і гордості за те місце, де народилася і живе людина, за свою родину і рід.</a:t>
          </a:r>
          <a:endParaRPr lang="uk-UA" sz="2000" noProof="0" dirty="0"/>
        </a:p>
      </dgm:t>
    </dgm:pt>
    <dgm:pt modelId="{7C54FA53-3601-2B41-BB28-4CE05348E1D8}" type="sibTrans" cxnId="{90B4609B-21C7-3C44-AC93-AD22D56CD641}">
      <dgm:prSet/>
      <dgm:spPr/>
      <dgm:t>
        <a:bodyPr/>
        <a:lstStyle/>
        <a:p>
          <a:endParaRPr lang="uk-UA"/>
        </a:p>
      </dgm:t>
    </dgm:pt>
    <dgm:pt modelId="{A82171A7-282E-E94F-8A07-A70124AD0F52}" type="parTrans" cxnId="{90B4609B-21C7-3C44-AC93-AD22D56CD641}">
      <dgm:prSet/>
      <dgm:spPr/>
      <dgm:t>
        <a:bodyPr/>
        <a:lstStyle/>
        <a:p>
          <a:endParaRPr lang="uk-UA"/>
        </a:p>
      </dgm:t>
    </dgm:pt>
    <dgm:pt modelId="{F1E6D5AE-208F-B844-97B3-C324D80F946F}">
      <dgm:prSet/>
      <dgm:spPr/>
      <dgm:t>
        <a:bodyPr/>
        <a:lstStyle/>
        <a:p>
          <a:r>
            <a:rPr lang="uk-UA" b="1" dirty="0" smtClean="0"/>
            <a:t>Я – частина природи</a:t>
          </a:r>
          <a:endParaRPr lang="uk-UA" dirty="0"/>
        </a:p>
      </dgm:t>
    </dgm:pt>
    <dgm:pt modelId="{6CEF394E-19CB-D84B-94EA-8A4F78C38117}" type="parTrans" cxnId="{BF5B929A-D1A6-E14C-A669-BA10590326D5}">
      <dgm:prSet/>
      <dgm:spPr/>
      <dgm:t>
        <a:bodyPr/>
        <a:lstStyle/>
        <a:p>
          <a:endParaRPr lang="uk-UA"/>
        </a:p>
      </dgm:t>
    </dgm:pt>
    <dgm:pt modelId="{9E728526-71FA-D440-A7F4-3A5F4380DE93}" type="sibTrans" cxnId="{BF5B929A-D1A6-E14C-A669-BA10590326D5}">
      <dgm:prSet/>
      <dgm:spPr/>
      <dgm:t>
        <a:bodyPr/>
        <a:lstStyle/>
        <a:p>
          <a:endParaRPr lang="uk-UA"/>
        </a:p>
      </dgm:t>
    </dgm:pt>
    <dgm:pt modelId="{E0275283-BBC0-F34E-BCDD-8326E35AD2F8}">
      <dgm:prSet custT="1"/>
      <dgm:spPr/>
      <dgm:t>
        <a:bodyPr/>
        <a:lstStyle/>
        <a:p>
          <a:pPr algn="just"/>
          <a:r>
            <a:rPr lang="uk-UA" sz="1700" dirty="0" smtClean="0"/>
            <a:t>сформувати мислення та екологічну культуру учня, навчити молоде покоління жити за законами, домогтися, щоб почуття особистої відповідальності за все живе</a:t>
          </a:r>
          <a:endParaRPr lang="uk-UA" sz="1700" dirty="0"/>
        </a:p>
      </dgm:t>
    </dgm:pt>
    <dgm:pt modelId="{91E145B5-119D-C44E-8E8C-645DB7086AFA}" type="parTrans" cxnId="{5C834C5A-8F04-1447-BD52-3C01FC94267A}">
      <dgm:prSet/>
      <dgm:spPr/>
      <dgm:t>
        <a:bodyPr/>
        <a:lstStyle/>
        <a:p>
          <a:endParaRPr lang="uk-UA"/>
        </a:p>
      </dgm:t>
    </dgm:pt>
    <dgm:pt modelId="{89139A7D-CCD2-514F-8B9E-BDFEAB5D03BD}" type="sibTrans" cxnId="{5C834C5A-8F04-1447-BD52-3C01FC94267A}">
      <dgm:prSet/>
      <dgm:spPr/>
      <dgm:t>
        <a:bodyPr/>
        <a:lstStyle/>
        <a:p>
          <a:endParaRPr lang="uk-UA"/>
        </a:p>
      </dgm:t>
    </dgm:pt>
    <dgm:pt modelId="{ED6864A8-DB60-5646-80C6-B06E31AD4522}">
      <dgm:prSet/>
      <dgm:spPr/>
      <dgm:t>
        <a:bodyPr/>
        <a:lstStyle/>
        <a:p>
          <a:r>
            <a:rPr lang="uk-UA" b="1" dirty="0" smtClean="0"/>
            <a:t>Я і моя майбутня професія</a:t>
          </a:r>
          <a:endParaRPr lang="uk-UA" dirty="0"/>
        </a:p>
      </dgm:t>
    </dgm:pt>
    <dgm:pt modelId="{152584C5-5C3D-F640-9CC2-32C1C8CB5B5E}" type="parTrans" cxnId="{A6159AE8-476A-EB4C-9C92-7DF7D8F33E6E}">
      <dgm:prSet/>
      <dgm:spPr/>
      <dgm:t>
        <a:bodyPr/>
        <a:lstStyle/>
        <a:p>
          <a:endParaRPr lang="uk-UA"/>
        </a:p>
      </dgm:t>
    </dgm:pt>
    <dgm:pt modelId="{1ED7450E-DC17-D445-86FB-3FB2C5513A7A}" type="sibTrans" cxnId="{A6159AE8-476A-EB4C-9C92-7DF7D8F33E6E}">
      <dgm:prSet/>
      <dgm:spPr/>
      <dgm:t>
        <a:bodyPr/>
        <a:lstStyle/>
        <a:p>
          <a:endParaRPr lang="uk-UA"/>
        </a:p>
      </dgm:t>
    </dgm:pt>
    <dgm:pt modelId="{BEC52EEE-7A3F-8C40-B177-2C4C8A4BD5A0}">
      <dgm:prSet custT="1"/>
      <dgm:spPr/>
      <dgm:t>
        <a:bodyPr/>
        <a:lstStyle/>
        <a:p>
          <a:pPr algn="just"/>
          <a:r>
            <a:rPr lang="uk-UA" sz="1700" dirty="0" smtClean="0"/>
            <a:t>виявлення інтересів, нахилів та здібностей учнів, формування практичного досвіду в різних сферах пізнавальної і професійної діяльності, орієнтованих на вибір професій</a:t>
          </a:r>
          <a:endParaRPr lang="uk-UA" sz="1700" dirty="0"/>
        </a:p>
      </dgm:t>
    </dgm:pt>
    <dgm:pt modelId="{C5333B7B-A5EC-CC45-B78E-81F798F521D8}" type="parTrans" cxnId="{3C90C2B1-B0C6-6B48-AB97-9A46E70B831D}">
      <dgm:prSet/>
      <dgm:spPr/>
      <dgm:t>
        <a:bodyPr/>
        <a:lstStyle/>
        <a:p>
          <a:endParaRPr lang="uk-UA"/>
        </a:p>
      </dgm:t>
    </dgm:pt>
    <dgm:pt modelId="{CCF6A220-1EC1-D94F-8782-EDA090100E67}" type="sibTrans" cxnId="{3C90C2B1-B0C6-6B48-AB97-9A46E70B831D}">
      <dgm:prSet/>
      <dgm:spPr/>
      <dgm:t>
        <a:bodyPr/>
        <a:lstStyle/>
        <a:p>
          <a:endParaRPr lang="uk-UA"/>
        </a:p>
      </dgm:t>
    </dgm:pt>
    <dgm:pt modelId="{610B765F-2F2C-F244-9B41-F8F823DD9DDC}">
      <dgm:prSet/>
      <dgm:spPr/>
      <dgm:t>
        <a:bodyPr/>
        <a:lstStyle/>
        <a:p>
          <a:r>
            <a:rPr lang="uk-UA" b="1" dirty="0" smtClean="0"/>
            <a:t>Я - господар</a:t>
          </a:r>
          <a:endParaRPr lang="uk-UA" dirty="0"/>
        </a:p>
      </dgm:t>
    </dgm:pt>
    <dgm:pt modelId="{883C0FC4-7DE3-CC4A-A5A9-23E02DAD4D59}" type="parTrans" cxnId="{A3E1C403-CB42-8646-8728-23E5BEA2CD8B}">
      <dgm:prSet/>
      <dgm:spPr/>
      <dgm:t>
        <a:bodyPr/>
        <a:lstStyle/>
        <a:p>
          <a:endParaRPr lang="uk-UA"/>
        </a:p>
      </dgm:t>
    </dgm:pt>
    <dgm:pt modelId="{E4595052-F66A-E84F-A247-76904BFD37CF}" type="sibTrans" cxnId="{A3E1C403-CB42-8646-8728-23E5BEA2CD8B}">
      <dgm:prSet/>
      <dgm:spPr/>
      <dgm:t>
        <a:bodyPr/>
        <a:lstStyle/>
        <a:p>
          <a:endParaRPr lang="uk-UA"/>
        </a:p>
      </dgm:t>
    </dgm:pt>
    <dgm:pt modelId="{A1B75E97-5C75-0C4E-A24C-81703B828603}">
      <dgm:prSet custT="1"/>
      <dgm:spPr/>
      <dgm:t>
        <a:bodyPr/>
        <a:lstStyle/>
        <a:p>
          <a:pPr algn="just"/>
          <a:r>
            <a:rPr lang="uk-UA" sz="1700" dirty="0" smtClean="0"/>
            <a:t>залучення учнів до різноманітних видів суспільно корисної діяльності, вироблення трудових умінь і навичок, формування професійних інтересів і нахилів учнів, ствердження культу праці</a:t>
          </a:r>
          <a:endParaRPr lang="uk-UA" sz="1700" dirty="0"/>
        </a:p>
      </dgm:t>
    </dgm:pt>
    <dgm:pt modelId="{5804EFA8-1BDD-F144-94A6-78A252D024EE}" type="parTrans" cxnId="{E2DBADC1-715A-4E45-9C02-A25557CACBC9}">
      <dgm:prSet/>
      <dgm:spPr/>
      <dgm:t>
        <a:bodyPr/>
        <a:lstStyle/>
        <a:p>
          <a:endParaRPr lang="uk-UA"/>
        </a:p>
      </dgm:t>
    </dgm:pt>
    <dgm:pt modelId="{33CF0147-A5CA-294D-B76D-F6AFC197D236}" type="sibTrans" cxnId="{E2DBADC1-715A-4E45-9C02-A25557CACBC9}">
      <dgm:prSet/>
      <dgm:spPr/>
      <dgm:t>
        <a:bodyPr/>
        <a:lstStyle/>
        <a:p>
          <a:endParaRPr lang="uk-UA"/>
        </a:p>
      </dgm:t>
    </dgm:pt>
    <dgm:pt modelId="{64EF1853-1FF3-1142-AB70-F5DA34BF4529}">
      <dgm:prSet custT="1"/>
      <dgm:spPr/>
      <dgm:t>
        <a:bodyPr/>
        <a:lstStyle/>
        <a:p>
          <a:pPr algn="just"/>
          <a:r>
            <a:rPr lang="uk-UA" sz="1300" dirty="0" smtClean="0"/>
            <a:t>навчити любити і поважати людину, жити для людей. Через доброчинство, через залучення до культури, </a:t>
          </a:r>
          <a:r>
            <a:rPr lang="uk-UA" sz="1300" dirty="0" err="1" smtClean="0"/>
            <a:t>уроки</a:t>
          </a:r>
          <a:r>
            <a:rPr lang="uk-UA" sz="1300" dirty="0" smtClean="0"/>
            <a:t> етики, тренінги стверджувати людську гідність, довіру, любов до ближнього. Викорінювати насильство, хамство, агресивність, пропагувати добро і милосердя, формувати ціннісне ставлення до суспільства, держави.</a:t>
          </a:r>
          <a:endParaRPr lang="uk-UA" sz="1300" dirty="0"/>
        </a:p>
      </dgm:t>
    </dgm:pt>
    <dgm:pt modelId="{7AFAAFD3-3000-CA47-83D0-144E26AFBCE0}" type="parTrans" cxnId="{53F7EECE-8A34-2342-86BC-B133FB4ABE28}">
      <dgm:prSet/>
      <dgm:spPr/>
      <dgm:t>
        <a:bodyPr/>
        <a:lstStyle/>
        <a:p>
          <a:endParaRPr lang="uk-UA"/>
        </a:p>
      </dgm:t>
    </dgm:pt>
    <dgm:pt modelId="{C1EC52C1-DF4D-064C-8EC2-CD7D89150E19}" type="sibTrans" cxnId="{53F7EECE-8A34-2342-86BC-B133FB4ABE28}">
      <dgm:prSet/>
      <dgm:spPr/>
      <dgm:t>
        <a:bodyPr/>
        <a:lstStyle/>
        <a:p>
          <a:endParaRPr lang="uk-UA"/>
        </a:p>
      </dgm:t>
    </dgm:pt>
    <dgm:pt modelId="{F6AAC0DB-F3EC-C04B-95F0-47C1B1E015C1}">
      <dgm:prSet/>
      <dgm:spPr/>
      <dgm:t>
        <a:bodyPr/>
        <a:lstStyle/>
        <a:p>
          <a:r>
            <a:rPr lang="uk-UA" b="1" dirty="0" smtClean="0"/>
            <a:t>Я – людина і громадянин</a:t>
          </a:r>
          <a:endParaRPr lang="uk-UA" dirty="0"/>
        </a:p>
      </dgm:t>
    </dgm:pt>
    <dgm:pt modelId="{0CF61468-8612-DD43-9A22-A744B3021720}" type="parTrans" cxnId="{23090ED5-6A16-E14F-BFC4-B6D20A61A656}">
      <dgm:prSet/>
      <dgm:spPr/>
      <dgm:t>
        <a:bodyPr/>
        <a:lstStyle/>
        <a:p>
          <a:endParaRPr lang="uk-UA"/>
        </a:p>
      </dgm:t>
    </dgm:pt>
    <dgm:pt modelId="{9E82142F-F666-0C4C-BC32-CCFFB8172DF5}" type="sibTrans" cxnId="{23090ED5-6A16-E14F-BFC4-B6D20A61A656}">
      <dgm:prSet/>
      <dgm:spPr/>
      <dgm:t>
        <a:bodyPr/>
        <a:lstStyle/>
        <a:p>
          <a:endParaRPr lang="uk-UA"/>
        </a:p>
      </dgm:t>
    </dgm:pt>
    <dgm:pt modelId="{B4CA4302-AA5D-4B40-ADBC-8BE745E4B731}">
      <dgm:prSet/>
      <dgm:spPr/>
      <dgm:t>
        <a:bodyPr/>
        <a:lstStyle/>
        <a:p>
          <a:r>
            <a:rPr lang="uk-UA" b="1" dirty="0" smtClean="0"/>
            <a:t>Я - особистість</a:t>
          </a:r>
          <a:endParaRPr lang="uk-UA" dirty="0"/>
        </a:p>
      </dgm:t>
    </dgm:pt>
    <dgm:pt modelId="{A871081E-BD0A-794D-B2B1-233C33029D19}" type="parTrans" cxnId="{140C5DEE-0A01-C547-8881-66538D40467F}">
      <dgm:prSet/>
      <dgm:spPr/>
      <dgm:t>
        <a:bodyPr/>
        <a:lstStyle/>
        <a:p>
          <a:endParaRPr lang="uk-UA"/>
        </a:p>
      </dgm:t>
    </dgm:pt>
    <dgm:pt modelId="{EB2E8766-CB4A-5B42-AEF5-B29B9C7C2CB3}" type="sibTrans" cxnId="{140C5DEE-0A01-C547-8881-66538D40467F}">
      <dgm:prSet/>
      <dgm:spPr/>
      <dgm:t>
        <a:bodyPr/>
        <a:lstStyle/>
        <a:p>
          <a:endParaRPr lang="uk-UA"/>
        </a:p>
      </dgm:t>
    </dgm:pt>
    <dgm:pt modelId="{5F785CC9-2A65-EC49-AD49-B5A9D1BA92A7}">
      <dgm:prSet custT="1"/>
      <dgm:spPr/>
      <dgm:t>
        <a:bodyPr/>
        <a:lstStyle/>
        <a:p>
          <a:pPr algn="just"/>
          <a:r>
            <a:rPr lang="uk-UA" sz="1700" dirty="0" smtClean="0"/>
            <a:t>розвиток інтелекту, творчості, почуттів дітей, виявлення і розвиток їхні здібностей, озброєння їх засобами самовдосконалення, створення умов для саморозвитку і самовиховання особистості</a:t>
          </a:r>
          <a:endParaRPr lang="uk-UA" sz="1700" dirty="0"/>
        </a:p>
      </dgm:t>
    </dgm:pt>
    <dgm:pt modelId="{E6B9193F-3799-524E-A823-904E91EF6673}" type="parTrans" cxnId="{889F7DB5-A501-A948-85EE-08DABF62FEC5}">
      <dgm:prSet/>
      <dgm:spPr/>
      <dgm:t>
        <a:bodyPr/>
        <a:lstStyle/>
        <a:p>
          <a:endParaRPr lang="uk-UA"/>
        </a:p>
      </dgm:t>
    </dgm:pt>
    <dgm:pt modelId="{F3821C26-5871-6F40-BF96-543FE8BD7BA6}" type="sibTrans" cxnId="{889F7DB5-A501-A948-85EE-08DABF62FEC5}">
      <dgm:prSet/>
      <dgm:spPr/>
      <dgm:t>
        <a:bodyPr/>
        <a:lstStyle/>
        <a:p>
          <a:endParaRPr lang="uk-UA"/>
        </a:p>
      </dgm:t>
    </dgm:pt>
    <dgm:pt modelId="{00287B16-35C8-6D4B-A3AC-5AE821265C5C}">
      <dgm:prSet/>
      <dgm:spPr/>
      <dgm:t>
        <a:bodyPr/>
        <a:lstStyle/>
        <a:p>
          <a:r>
            <a:rPr lang="uk-UA" b="1" dirty="0" smtClean="0"/>
            <a:t>Я і моє здоров’я</a:t>
          </a:r>
          <a:endParaRPr lang="uk-UA" dirty="0"/>
        </a:p>
      </dgm:t>
    </dgm:pt>
    <dgm:pt modelId="{C6ADC4A1-F502-6F43-BA33-6B6593B717D7}" type="parTrans" cxnId="{0DA79669-4A49-1643-BC8F-5F4CE9C83B67}">
      <dgm:prSet/>
      <dgm:spPr/>
      <dgm:t>
        <a:bodyPr/>
        <a:lstStyle/>
        <a:p>
          <a:endParaRPr lang="uk-UA"/>
        </a:p>
      </dgm:t>
    </dgm:pt>
    <dgm:pt modelId="{AB42E136-8FD3-5543-ACDF-E605EB77FE7D}" type="sibTrans" cxnId="{0DA79669-4A49-1643-BC8F-5F4CE9C83B67}">
      <dgm:prSet/>
      <dgm:spPr/>
      <dgm:t>
        <a:bodyPr/>
        <a:lstStyle/>
        <a:p>
          <a:endParaRPr lang="uk-UA"/>
        </a:p>
      </dgm:t>
    </dgm:pt>
    <dgm:pt modelId="{3E9A963C-1EEF-AF41-B859-4A3E8ACB67E6}">
      <dgm:prSet custT="1"/>
      <dgm:spPr/>
      <dgm:t>
        <a:bodyPr/>
        <a:lstStyle/>
        <a:p>
          <a:pPr algn="just"/>
          <a:r>
            <a:rPr lang="uk-UA" sz="1800" dirty="0" smtClean="0"/>
            <a:t>закласти у школярів фундамент майбутнього здорового способу життя</a:t>
          </a:r>
          <a:endParaRPr lang="uk-UA" sz="1800" dirty="0"/>
        </a:p>
      </dgm:t>
    </dgm:pt>
    <dgm:pt modelId="{9DF17BAB-DAAC-5845-99EA-498CDE137489}" type="parTrans" cxnId="{E63715CB-D809-D244-8A1C-0A2C0C929A65}">
      <dgm:prSet/>
      <dgm:spPr/>
      <dgm:t>
        <a:bodyPr/>
        <a:lstStyle/>
        <a:p>
          <a:endParaRPr lang="uk-UA"/>
        </a:p>
      </dgm:t>
    </dgm:pt>
    <dgm:pt modelId="{6CD473B4-97DC-F54C-B812-ABFAF27D9F1F}" type="sibTrans" cxnId="{E63715CB-D809-D244-8A1C-0A2C0C929A65}">
      <dgm:prSet/>
      <dgm:spPr/>
      <dgm:t>
        <a:bodyPr/>
        <a:lstStyle/>
        <a:p>
          <a:endParaRPr lang="uk-UA"/>
        </a:p>
      </dgm:t>
    </dgm:pt>
    <dgm:pt modelId="{3593FD07-BE07-6C46-9767-F0E5D112F17D}" type="pres">
      <dgm:prSet presAssocID="{1E352CED-1460-F742-9830-493AE4521A4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3067BCB-5DF4-0B48-9717-3EBE9586C1A2}" type="pres">
      <dgm:prSet presAssocID="{8F559C7F-BC22-1046-96F5-336257C175BE}" presName="horFlow" presStyleCnt="0"/>
      <dgm:spPr/>
    </dgm:pt>
    <dgm:pt modelId="{81B772CA-66C4-2B4E-BE79-D10782F3DA75}" type="pres">
      <dgm:prSet presAssocID="{8F559C7F-BC22-1046-96F5-336257C175BE}" presName="bigChev" presStyleLbl="node1" presStyleIdx="0" presStyleCnt="7"/>
      <dgm:spPr/>
      <dgm:t>
        <a:bodyPr/>
        <a:lstStyle/>
        <a:p>
          <a:endParaRPr lang="uk-UA"/>
        </a:p>
      </dgm:t>
    </dgm:pt>
    <dgm:pt modelId="{A7D70A69-4B28-8C46-828F-6C78257D0966}" type="pres">
      <dgm:prSet presAssocID="{A82171A7-282E-E94F-8A07-A70124AD0F52}" presName="parTrans" presStyleCnt="0"/>
      <dgm:spPr/>
    </dgm:pt>
    <dgm:pt modelId="{866C8BAE-15AB-7B4E-A8A6-AA75DF67FFC8}" type="pres">
      <dgm:prSet presAssocID="{E7FE3D20-D4D3-DF41-9D62-124472F57DBB}" presName="node" presStyleLbl="alignAccFollowNode1" presStyleIdx="0" presStyleCnt="7" custScaleX="639998" custScaleY="1207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CD0AB5-6533-BC42-A7B4-E140EF02A621}" type="pres">
      <dgm:prSet presAssocID="{8F559C7F-BC22-1046-96F5-336257C175BE}" presName="vSp" presStyleCnt="0"/>
      <dgm:spPr/>
    </dgm:pt>
    <dgm:pt modelId="{F440B25B-4775-BE4F-A449-7D2A6F8E6126}" type="pres">
      <dgm:prSet presAssocID="{F1E6D5AE-208F-B844-97B3-C324D80F946F}" presName="horFlow" presStyleCnt="0"/>
      <dgm:spPr/>
    </dgm:pt>
    <dgm:pt modelId="{3C6C96D1-99FA-2742-8426-1DBCBC7D54ED}" type="pres">
      <dgm:prSet presAssocID="{F1E6D5AE-208F-B844-97B3-C324D80F946F}" presName="bigChev" presStyleLbl="node1" presStyleIdx="1" presStyleCnt="7"/>
      <dgm:spPr/>
      <dgm:t>
        <a:bodyPr/>
        <a:lstStyle/>
        <a:p>
          <a:endParaRPr lang="uk-UA"/>
        </a:p>
      </dgm:t>
    </dgm:pt>
    <dgm:pt modelId="{635AA009-EC80-1148-8908-F07D507C8AF1}" type="pres">
      <dgm:prSet presAssocID="{91E145B5-119D-C44E-8E8C-645DB7086AFA}" presName="parTrans" presStyleCnt="0"/>
      <dgm:spPr/>
    </dgm:pt>
    <dgm:pt modelId="{2897418C-3BA3-914B-80E3-0026C807DC83}" type="pres">
      <dgm:prSet presAssocID="{E0275283-BBC0-F34E-BCDD-8326E35AD2F8}" presName="node" presStyleLbl="alignAccFollowNode1" presStyleIdx="1" presStyleCnt="7" custScaleX="639998" custScaleY="1207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37CF204-10C0-9749-9D22-576277187622}" type="pres">
      <dgm:prSet presAssocID="{F1E6D5AE-208F-B844-97B3-C324D80F946F}" presName="vSp" presStyleCnt="0"/>
      <dgm:spPr/>
    </dgm:pt>
    <dgm:pt modelId="{E8F3CFE5-2F12-7144-978E-E2F55503BC98}" type="pres">
      <dgm:prSet presAssocID="{ED6864A8-DB60-5646-80C6-B06E31AD4522}" presName="horFlow" presStyleCnt="0"/>
      <dgm:spPr/>
    </dgm:pt>
    <dgm:pt modelId="{C84F9428-CA4E-BF41-9697-CBC6388D115E}" type="pres">
      <dgm:prSet presAssocID="{ED6864A8-DB60-5646-80C6-B06E31AD4522}" presName="bigChev" presStyleLbl="node1" presStyleIdx="2" presStyleCnt="7"/>
      <dgm:spPr/>
      <dgm:t>
        <a:bodyPr/>
        <a:lstStyle/>
        <a:p>
          <a:endParaRPr lang="uk-UA"/>
        </a:p>
      </dgm:t>
    </dgm:pt>
    <dgm:pt modelId="{1A038DB4-F493-4242-81C1-F6ACBB8ECF6F}" type="pres">
      <dgm:prSet presAssocID="{C5333B7B-A5EC-CC45-B78E-81F798F521D8}" presName="parTrans" presStyleCnt="0"/>
      <dgm:spPr/>
    </dgm:pt>
    <dgm:pt modelId="{45018DCC-41E6-AA4C-A56D-29D3A4DCA756}" type="pres">
      <dgm:prSet presAssocID="{BEC52EEE-7A3F-8C40-B177-2C4C8A4BD5A0}" presName="node" presStyleLbl="alignAccFollowNode1" presStyleIdx="2" presStyleCnt="7" custScaleX="631152" custScaleY="1207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6356CE-CA86-9A47-B5DF-5769EDF7CAFF}" type="pres">
      <dgm:prSet presAssocID="{ED6864A8-DB60-5646-80C6-B06E31AD4522}" presName="vSp" presStyleCnt="0"/>
      <dgm:spPr/>
    </dgm:pt>
    <dgm:pt modelId="{02075AAD-832A-C240-BB50-2D96C40E9DE2}" type="pres">
      <dgm:prSet presAssocID="{610B765F-2F2C-F244-9B41-F8F823DD9DDC}" presName="horFlow" presStyleCnt="0"/>
      <dgm:spPr/>
    </dgm:pt>
    <dgm:pt modelId="{5071FC91-51AC-E44B-B8CB-017B2FF6CFAE}" type="pres">
      <dgm:prSet presAssocID="{610B765F-2F2C-F244-9B41-F8F823DD9DDC}" presName="bigChev" presStyleLbl="node1" presStyleIdx="3" presStyleCnt="7"/>
      <dgm:spPr/>
      <dgm:t>
        <a:bodyPr/>
        <a:lstStyle/>
        <a:p>
          <a:endParaRPr lang="uk-UA"/>
        </a:p>
      </dgm:t>
    </dgm:pt>
    <dgm:pt modelId="{5997B840-59A3-344A-AD99-E61BBEF7F2CF}" type="pres">
      <dgm:prSet presAssocID="{5804EFA8-1BDD-F144-94A6-78A252D024EE}" presName="parTrans" presStyleCnt="0"/>
      <dgm:spPr/>
    </dgm:pt>
    <dgm:pt modelId="{3BE3353D-5144-6C42-A136-00CE48AB4ED0}" type="pres">
      <dgm:prSet presAssocID="{A1B75E97-5C75-0C4E-A24C-81703B828603}" presName="node" presStyleLbl="alignAccFollowNode1" presStyleIdx="3" presStyleCnt="7" custScaleX="639998" custScaleY="120775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071B8C-5104-7544-B326-BEC9368ECDCA}" type="pres">
      <dgm:prSet presAssocID="{610B765F-2F2C-F244-9B41-F8F823DD9DDC}" presName="vSp" presStyleCnt="0"/>
      <dgm:spPr/>
    </dgm:pt>
    <dgm:pt modelId="{4AEE669C-1C5D-6E46-A15A-FCCCA30973E6}" type="pres">
      <dgm:prSet presAssocID="{F6AAC0DB-F3EC-C04B-95F0-47C1B1E015C1}" presName="horFlow" presStyleCnt="0"/>
      <dgm:spPr/>
    </dgm:pt>
    <dgm:pt modelId="{F1260D3E-E1D2-6144-BF01-06463DE6F8E4}" type="pres">
      <dgm:prSet presAssocID="{F6AAC0DB-F3EC-C04B-95F0-47C1B1E015C1}" presName="bigChev" presStyleLbl="node1" presStyleIdx="4" presStyleCnt="7"/>
      <dgm:spPr/>
      <dgm:t>
        <a:bodyPr/>
        <a:lstStyle/>
        <a:p>
          <a:endParaRPr lang="uk-UA"/>
        </a:p>
      </dgm:t>
    </dgm:pt>
    <dgm:pt modelId="{75DC2D57-2BCC-3A4E-BAF7-B36F4FA08BEB}" type="pres">
      <dgm:prSet presAssocID="{7AFAAFD3-3000-CA47-83D0-144E26AFBCE0}" presName="parTrans" presStyleCnt="0"/>
      <dgm:spPr/>
    </dgm:pt>
    <dgm:pt modelId="{986F6979-5A50-4149-91D6-99CBB1A7B058}" type="pres">
      <dgm:prSet presAssocID="{64EF1853-1FF3-1142-AB70-F5DA34BF4529}" presName="node" presStyleLbl="alignAccFollowNode1" presStyleIdx="4" presStyleCnt="7" custScaleX="639958" custScaleY="1207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4B4187-B9A6-344E-8B7C-6F68C1EE0261}" type="pres">
      <dgm:prSet presAssocID="{F6AAC0DB-F3EC-C04B-95F0-47C1B1E015C1}" presName="vSp" presStyleCnt="0"/>
      <dgm:spPr/>
    </dgm:pt>
    <dgm:pt modelId="{78A7318D-6D97-FB42-97FD-2C565F61E714}" type="pres">
      <dgm:prSet presAssocID="{B4CA4302-AA5D-4B40-ADBC-8BE745E4B731}" presName="horFlow" presStyleCnt="0"/>
      <dgm:spPr/>
    </dgm:pt>
    <dgm:pt modelId="{D03AB2A7-0B2B-0B41-BAA1-39E402166CBA}" type="pres">
      <dgm:prSet presAssocID="{B4CA4302-AA5D-4B40-ADBC-8BE745E4B731}" presName="bigChev" presStyleLbl="node1" presStyleIdx="5" presStyleCnt="7"/>
      <dgm:spPr/>
      <dgm:t>
        <a:bodyPr/>
        <a:lstStyle/>
        <a:p>
          <a:endParaRPr lang="uk-UA"/>
        </a:p>
      </dgm:t>
    </dgm:pt>
    <dgm:pt modelId="{5BBE96AA-F3EC-BF48-BA6D-0C1BA8577651}" type="pres">
      <dgm:prSet presAssocID="{E6B9193F-3799-524E-A823-904E91EF6673}" presName="parTrans" presStyleCnt="0"/>
      <dgm:spPr/>
    </dgm:pt>
    <dgm:pt modelId="{B741B240-324F-9D46-94FF-81D216920E02}" type="pres">
      <dgm:prSet presAssocID="{5F785CC9-2A65-EC49-AD49-B5A9D1BA92A7}" presName="node" presStyleLbl="alignAccFollowNode1" presStyleIdx="5" presStyleCnt="7" custScaleX="639998" custScaleY="1207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33E1A2-535B-C344-9647-A30A83B6EE1F}" type="pres">
      <dgm:prSet presAssocID="{B4CA4302-AA5D-4B40-ADBC-8BE745E4B731}" presName="vSp" presStyleCnt="0"/>
      <dgm:spPr/>
    </dgm:pt>
    <dgm:pt modelId="{07DB15E2-E039-194C-A7EC-C14FED2927EE}" type="pres">
      <dgm:prSet presAssocID="{00287B16-35C8-6D4B-A3AC-5AE821265C5C}" presName="horFlow" presStyleCnt="0"/>
      <dgm:spPr/>
    </dgm:pt>
    <dgm:pt modelId="{0E6A9CA8-C43E-7B44-8896-2902BF676BCB}" type="pres">
      <dgm:prSet presAssocID="{00287B16-35C8-6D4B-A3AC-5AE821265C5C}" presName="bigChev" presStyleLbl="node1" presStyleIdx="6" presStyleCnt="7"/>
      <dgm:spPr/>
      <dgm:t>
        <a:bodyPr/>
        <a:lstStyle/>
        <a:p>
          <a:endParaRPr lang="uk-UA"/>
        </a:p>
      </dgm:t>
    </dgm:pt>
    <dgm:pt modelId="{C04B24A3-EF27-ED40-91B7-8933939F9C9B}" type="pres">
      <dgm:prSet presAssocID="{9DF17BAB-DAAC-5845-99EA-498CDE137489}" presName="parTrans" presStyleCnt="0"/>
      <dgm:spPr/>
    </dgm:pt>
    <dgm:pt modelId="{CD5B9649-BBA6-D24F-9699-E6C4D3722A49}" type="pres">
      <dgm:prSet presAssocID="{3E9A963C-1EEF-AF41-B859-4A3E8ACB67E6}" presName="node" presStyleLbl="alignAccFollowNode1" presStyleIdx="6" presStyleCnt="7" custScaleX="639958" custScaleY="1207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412801C-BBEE-F24F-BC76-1983D0B88859}" type="presOf" srcId="{F6AAC0DB-F3EC-C04B-95F0-47C1B1E015C1}" destId="{F1260D3E-E1D2-6144-BF01-06463DE6F8E4}" srcOrd="0" destOrd="0" presId="urn:microsoft.com/office/officeart/2005/8/layout/lProcess3"/>
    <dgm:cxn modelId="{8B0C1D41-BE9E-2249-BA03-7F9E1CF7D976}" type="presOf" srcId="{8F559C7F-BC22-1046-96F5-336257C175BE}" destId="{81B772CA-66C4-2B4E-BE79-D10782F3DA75}" srcOrd="0" destOrd="0" presId="urn:microsoft.com/office/officeart/2005/8/layout/lProcess3"/>
    <dgm:cxn modelId="{BF5B929A-D1A6-E14C-A669-BA10590326D5}" srcId="{1E352CED-1460-F742-9830-493AE4521A45}" destId="{F1E6D5AE-208F-B844-97B3-C324D80F946F}" srcOrd="1" destOrd="0" parTransId="{6CEF394E-19CB-D84B-94EA-8A4F78C38117}" sibTransId="{9E728526-71FA-D440-A7F4-3A5F4380DE93}"/>
    <dgm:cxn modelId="{90B4609B-21C7-3C44-AC93-AD22D56CD641}" srcId="{8F559C7F-BC22-1046-96F5-336257C175BE}" destId="{E7FE3D20-D4D3-DF41-9D62-124472F57DBB}" srcOrd="0" destOrd="0" parTransId="{A82171A7-282E-E94F-8A07-A70124AD0F52}" sibTransId="{7C54FA53-3601-2B41-BB28-4CE05348E1D8}"/>
    <dgm:cxn modelId="{4C71B095-AFC1-2F4B-BFD5-CA51F24939FC}" type="presOf" srcId="{64EF1853-1FF3-1142-AB70-F5DA34BF4529}" destId="{986F6979-5A50-4149-91D6-99CBB1A7B058}" srcOrd="0" destOrd="0" presId="urn:microsoft.com/office/officeart/2005/8/layout/lProcess3"/>
    <dgm:cxn modelId="{D101DF00-545C-D748-8A6A-4EE25412829F}" type="presOf" srcId="{B4CA4302-AA5D-4B40-ADBC-8BE745E4B731}" destId="{D03AB2A7-0B2B-0B41-BAA1-39E402166CBA}" srcOrd="0" destOrd="0" presId="urn:microsoft.com/office/officeart/2005/8/layout/lProcess3"/>
    <dgm:cxn modelId="{E63715CB-D809-D244-8A1C-0A2C0C929A65}" srcId="{00287B16-35C8-6D4B-A3AC-5AE821265C5C}" destId="{3E9A963C-1EEF-AF41-B859-4A3E8ACB67E6}" srcOrd="0" destOrd="0" parTransId="{9DF17BAB-DAAC-5845-99EA-498CDE137489}" sibTransId="{6CD473B4-97DC-F54C-B812-ABFAF27D9F1F}"/>
    <dgm:cxn modelId="{0DA79669-4A49-1643-BC8F-5F4CE9C83B67}" srcId="{1E352CED-1460-F742-9830-493AE4521A45}" destId="{00287B16-35C8-6D4B-A3AC-5AE821265C5C}" srcOrd="6" destOrd="0" parTransId="{C6ADC4A1-F502-6F43-BA33-6B6593B717D7}" sibTransId="{AB42E136-8FD3-5543-ACDF-E605EB77FE7D}"/>
    <dgm:cxn modelId="{A6315C33-D981-D843-AD9F-0314DAE1278B}" type="presOf" srcId="{3E9A963C-1EEF-AF41-B859-4A3E8ACB67E6}" destId="{CD5B9649-BBA6-D24F-9699-E6C4D3722A49}" srcOrd="0" destOrd="0" presId="urn:microsoft.com/office/officeart/2005/8/layout/lProcess3"/>
    <dgm:cxn modelId="{3C90C2B1-B0C6-6B48-AB97-9A46E70B831D}" srcId="{ED6864A8-DB60-5646-80C6-B06E31AD4522}" destId="{BEC52EEE-7A3F-8C40-B177-2C4C8A4BD5A0}" srcOrd="0" destOrd="0" parTransId="{C5333B7B-A5EC-CC45-B78E-81F798F521D8}" sibTransId="{CCF6A220-1EC1-D94F-8782-EDA090100E67}"/>
    <dgm:cxn modelId="{52FC5EDF-5F44-A641-BD89-BD3F6BDD0B4E}" type="presOf" srcId="{1E352CED-1460-F742-9830-493AE4521A45}" destId="{3593FD07-BE07-6C46-9767-F0E5D112F17D}" srcOrd="0" destOrd="0" presId="urn:microsoft.com/office/officeart/2005/8/layout/lProcess3"/>
    <dgm:cxn modelId="{795A7663-3892-604F-8070-37D40CF3E0AB}" type="presOf" srcId="{ED6864A8-DB60-5646-80C6-B06E31AD4522}" destId="{C84F9428-CA4E-BF41-9697-CBC6388D115E}" srcOrd="0" destOrd="0" presId="urn:microsoft.com/office/officeart/2005/8/layout/lProcess3"/>
    <dgm:cxn modelId="{A3E1C403-CB42-8646-8728-23E5BEA2CD8B}" srcId="{1E352CED-1460-F742-9830-493AE4521A45}" destId="{610B765F-2F2C-F244-9B41-F8F823DD9DDC}" srcOrd="3" destOrd="0" parTransId="{883C0FC4-7DE3-CC4A-A5A9-23E02DAD4D59}" sibTransId="{E4595052-F66A-E84F-A247-76904BFD37CF}"/>
    <dgm:cxn modelId="{A6159AE8-476A-EB4C-9C92-7DF7D8F33E6E}" srcId="{1E352CED-1460-F742-9830-493AE4521A45}" destId="{ED6864A8-DB60-5646-80C6-B06E31AD4522}" srcOrd="2" destOrd="0" parTransId="{152584C5-5C3D-F640-9CC2-32C1C8CB5B5E}" sibTransId="{1ED7450E-DC17-D445-86FB-3FB2C5513A7A}"/>
    <dgm:cxn modelId="{4FF1028B-C099-ED4D-98B8-CC1FE1892BFF}" type="presOf" srcId="{5F785CC9-2A65-EC49-AD49-B5A9D1BA92A7}" destId="{B741B240-324F-9D46-94FF-81D216920E02}" srcOrd="0" destOrd="0" presId="urn:microsoft.com/office/officeart/2005/8/layout/lProcess3"/>
    <dgm:cxn modelId="{BD66D272-F636-494A-90CA-53BB816FD159}" srcId="{1E352CED-1460-F742-9830-493AE4521A45}" destId="{8F559C7F-BC22-1046-96F5-336257C175BE}" srcOrd="0" destOrd="0" parTransId="{B128132B-A6B6-DE4B-B149-584D076E0A56}" sibTransId="{BA697C9B-28BC-1A49-99DC-BDCDCEE13CBF}"/>
    <dgm:cxn modelId="{756BD86F-F406-E04C-9A3E-BDD9BABD1C4D}" type="presOf" srcId="{610B765F-2F2C-F244-9B41-F8F823DD9DDC}" destId="{5071FC91-51AC-E44B-B8CB-017B2FF6CFAE}" srcOrd="0" destOrd="0" presId="urn:microsoft.com/office/officeart/2005/8/layout/lProcess3"/>
    <dgm:cxn modelId="{6972247E-6D0E-434A-A17C-9A62A408490F}" type="presOf" srcId="{00287B16-35C8-6D4B-A3AC-5AE821265C5C}" destId="{0E6A9CA8-C43E-7B44-8896-2902BF676BCB}" srcOrd="0" destOrd="0" presId="urn:microsoft.com/office/officeart/2005/8/layout/lProcess3"/>
    <dgm:cxn modelId="{140C5DEE-0A01-C547-8881-66538D40467F}" srcId="{1E352CED-1460-F742-9830-493AE4521A45}" destId="{B4CA4302-AA5D-4B40-ADBC-8BE745E4B731}" srcOrd="5" destOrd="0" parTransId="{A871081E-BD0A-794D-B2B1-233C33029D19}" sibTransId="{EB2E8766-CB4A-5B42-AEF5-B29B9C7C2CB3}"/>
    <dgm:cxn modelId="{ABDFFA91-6DC5-7940-A59B-70D5098869C7}" type="presOf" srcId="{BEC52EEE-7A3F-8C40-B177-2C4C8A4BD5A0}" destId="{45018DCC-41E6-AA4C-A56D-29D3A4DCA756}" srcOrd="0" destOrd="0" presId="urn:microsoft.com/office/officeart/2005/8/layout/lProcess3"/>
    <dgm:cxn modelId="{5C834C5A-8F04-1447-BD52-3C01FC94267A}" srcId="{F1E6D5AE-208F-B844-97B3-C324D80F946F}" destId="{E0275283-BBC0-F34E-BCDD-8326E35AD2F8}" srcOrd="0" destOrd="0" parTransId="{91E145B5-119D-C44E-8E8C-645DB7086AFA}" sibTransId="{89139A7D-CCD2-514F-8B9E-BDFEAB5D03BD}"/>
    <dgm:cxn modelId="{E2DBADC1-715A-4E45-9C02-A25557CACBC9}" srcId="{610B765F-2F2C-F244-9B41-F8F823DD9DDC}" destId="{A1B75E97-5C75-0C4E-A24C-81703B828603}" srcOrd="0" destOrd="0" parTransId="{5804EFA8-1BDD-F144-94A6-78A252D024EE}" sibTransId="{33CF0147-A5CA-294D-B76D-F6AFC197D236}"/>
    <dgm:cxn modelId="{519346C9-8CCA-1B4D-9E73-9A340199A0DB}" type="presOf" srcId="{A1B75E97-5C75-0C4E-A24C-81703B828603}" destId="{3BE3353D-5144-6C42-A136-00CE48AB4ED0}" srcOrd="0" destOrd="0" presId="urn:microsoft.com/office/officeart/2005/8/layout/lProcess3"/>
    <dgm:cxn modelId="{5C76E4EF-2786-1E44-B6AE-9458E9DB0499}" type="presOf" srcId="{E0275283-BBC0-F34E-BCDD-8326E35AD2F8}" destId="{2897418C-3BA3-914B-80E3-0026C807DC83}" srcOrd="0" destOrd="0" presId="urn:microsoft.com/office/officeart/2005/8/layout/lProcess3"/>
    <dgm:cxn modelId="{68264C68-64ED-4D49-8CAF-539C53DFED30}" type="presOf" srcId="{F1E6D5AE-208F-B844-97B3-C324D80F946F}" destId="{3C6C96D1-99FA-2742-8426-1DBCBC7D54ED}" srcOrd="0" destOrd="0" presId="urn:microsoft.com/office/officeart/2005/8/layout/lProcess3"/>
    <dgm:cxn modelId="{889F7DB5-A501-A948-85EE-08DABF62FEC5}" srcId="{B4CA4302-AA5D-4B40-ADBC-8BE745E4B731}" destId="{5F785CC9-2A65-EC49-AD49-B5A9D1BA92A7}" srcOrd="0" destOrd="0" parTransId="{E6B9193F-3799-524E-A823-904E91EF6673}" sibTransId="{F3821C26-5871-6F40-BF96-543FE8BD7BA6}"/>
    <dgm:cxn modelId="{53F7EECE-8A34-2342-86BC-B133FB4ABE28}" srcId="{F6AAC0DB-F3EC-C04B-95F0-47C1B1E015C1}" destId="{64EF1853-1FF3-1142-AB70-F5DA34BF4529}" srcOrd="0" destOrd="0" parTransId="{7AFAAFD3-3000-CA47-83D0-144E26AFBCE0}" sibTransId="{C1EC52C1-DF4D-064C-8EC2-CD7D89150E19}"/>
    <dgm:cxn modelId="{852E0870-0D63-BE4D-BDCF-A7A3D90CF4FF}" type="presOf" srcId="{E7FE3D20-D4D3-DF41-9D62-124472F57DBB}" destId="{866C8BAE-15AB-7B4E-A8A6-AA75DF67FFC8}" srcOrd="0" destOrd="0" presId="urn:microsoft.com/office/officeart/2005/8/layout/lProcess3"/>
    <dgm:cxn modelId="{23090ED5-6A16-E14F-BFC4-B6D20A61A656}" srcId="{1E352CED-1460-F742-9830-493AE4521A45}" destId="{F6AAC0DB-F3EC-C04B-95F0-47C1B1E015C1}" srcOrd="4" destOrd="0" parTransId="{0CF61468-8612-DD43-9A22-A744B3021720}" sibTransId="{9E82142F-F666-0C4C-BC32-CCFFB8172DF5}"/>
    <dgm:cxn modelId="{93DF5F60-6AD2-6D47-8F72-AFE91C236CBF}" type="presParOf" srcId="{3593FD07-BE07-6C46-9767-F0E5D112F17D}" destId="{A3067BCB-5DF4-0B48-9717-3EBE9586C1A2}" srcOrd="0" destOrd="0" presId="urn:microsoft.com/office/officeart/2005/8/layout/lProcess3"/>
    <dgm:cxn modelId="{121145D9-0CE2-9143-A419-4BEEFA86DC3A}" type="presParOf" srcId="{A3067BCB-5DF4-0B48-9717-3EBE9586C1A2}" destId="{81B772CA-66C4-2B4E-BE79-D10782F3DA75}" srcOrd="0" destOrd="0" presId="urn:microsoft.com/office/officeart/2005/8/layout/lProcess3"/>
    <dgm:cxn modelId="{B00B5CDE-6CE4-7F46-8E13-3395863F2F00}" type="presParOf" srcId="{A3067BCB-5DF4-0B48-9717-3EBE9586C1A2}" destId="{A7D70A69-4B28-8C46-828F-6C78257D0966}" srcOrd="1" destOrd="0" presId="urn:microsoft.com/office/officeart/2005/8/layout/lProcess3"/>
    <dgm:cxn modelId="{F58F0F50-0432-FB4C-BC8A-59EAE26FB1E1}" type="presParOf" srcId="{A3067BCB-5DF4-0B48-9717-3EBE9586C1A2}" destId="{866C8BAE-15AB-7B4E-A8A6-AA75DF67FFC8}" srcOrd="2" destOrd="0" presId="urn:microsoft.com/office/officeart/2005/8/layout/lProcess3"/>
    <dgm:cxn modelId="{E6797C44-9081-CC4A-A478-311C17488BEA}" type="presParOf" srcId="{3593FD07-BE07-6C46-9767-F0E5D112F17D}" destId="{35CD0AB5-6533-BC42-A7B4-E140EF02A621}" srcOrd="1" destOrd="0" presId="urn:microsoft.com/office/officeart/2005/8/layout/lProcess3"/>
    <dgm:cxn modelId="{E8343EB0-18C4-8B46-BAD0-A12343F00CE5}" type="presParOf" srcId="{3593FD07-BE07-6C46-9767-F0E5D112F17D}" destId="{F440B25B-4775-BE4F-A449-7D2A6F8E6126}" srcOrd="2" destOrd="0" presId="urn:microsoft.com/office/officeart/2005/8/layout/lProcess3"/>
    <dgm:cxn modelId="{17EEE7A8-BEAC-B844-BE7C-12E6161B8D7F}" type="presParOf" srcId="{F440B25B-4775-BE4F-A449-7D2A6F8E6126}" destId="{3C6C96D1-99FA-2742-8426-1DBCBC7D54ED}" srcOrd="0" destOrd="0" presId="urn:microsoft.com/office/officeart/2005/8/layout/lProcess3"/>
    <dgm:cxn modelId="{7DE96184-9395-EA4F-ACB1-5D79C829207E}" type="presParOf" srcId="{F440B25B-4775-BE4F-A449-7D2A6F8E6126}" destId="{635AA009-EC80-1148-8908-F07D507C8AF1}" srcOrd="1" destOrd="0" presId="urn:microsoft.com/office/officeart/2005/8/layout/lProcess3"/>
    <dgm:cxn modelId="{AF0280C3-BC04-D54F-8B67-C9B0962053BE}" type="presParOf" srcId="{F440B25B-4775-BE4F-A449-7D2A6F8E6126}" destId="{2897418C-3BA3-914B-80E3-0026C807DC83}" srcOrd="2" destOrd="0" presId="urn:microsoft.com/office/officeart/2005/8/layout/lProcess3"/>
    <dgm:cxn modelId="{A78E097B-A8CF-5348-ADB9-55B43677EB43}" type="presParOf" srcId="{3593FD07-BE07-6C46-9767-F0E5D112F17D}" destId="{537CF204-10C0-9749-9D22-576277187622}" srcOrd="3" destOrd="0" presId="urn:microsoft.com/office/officeart/2005/8/layout/lProcess3"/>
    <dgm:cxn modelId="{0B16A6AE-3468-124D-AF83-91610108EC7E}" type="presParOf" srcId="{3593FD07-BE07-6C46-9767-F0E5D112F17D}" destId="{E8F3CFE5-2F12-7144-978E-E2F55503BC98}" srcOrd="4" destOrd="0" presId="urn:microsoft.com/office/officeart/2005/8/layout/lProcess3"/>
    <dgm:cxn modelId="{68C6F913-7E5E-AF4E-8F19-C86412C7904D}" type="presParOf" srcId="{E8F3CFE5-2F12-7144-978E-E2F55503BC98}" destId="{C84F9428-CA4E-BF41-9697-CBC6388D115E}" srcOrd="0" destOrd="0" presId="urn:microsoft.com/office/officeart/2005/8/layout/lProcess3"/>
    <dgm:cxn modelId="{2A20E927-1030-2B4B-9721-B00F6CF36F55}" type="presParOf" srcId="{E8F3CFE5-2F12-7144-978E-E2F55503BC98}" destId="{1A038DB4-F493-4242-81C1-F6ACBB8ECF6F}" srcOrd="1" destOrd="0" presId="urn:microsoft.com/office/officeart/2005/8/layout/lProcess3"/>
    <dgm:cxn modelId="{6D5102AF-13DF-DD4C-B1AB-45E5AD429424}" type="presParOf" srcId="{E8F3CFE5-2F12-7144-978E-E2F55503BC98}" destId="{45018DCC-41E6-AA4C-A56D-29D3A4DCA756}" srcOrd="2" destOrd="0" presId="urn:microsoft.com/office/officeart/2005/8/layout/lProcess3"/>
    <dgm:cxn modelId="{7573C6CC-46EC-7A45-B3EA-D242C667FF9B}" type="presParOf" srcId="{3593FD07-BE07-6C46-9767-F0E5D112F17D}" destId="{7B6356CE-CA86-9A47-B5DF-5769EDF7CAFF}" srcOrd="5" destOrd="0" presId="urn:microsoft.com/office/officeart/2005/8/layout/lProcess3"/>
    <dgm:cxn modelId="{B1017645-450C-1E49-9AAA-1E75D222EC52}" type="presParOf" srcId="{3593FD07-BE07-6C46-9767-F0E5D112F17D}" destId="{02075AAD-832A-C240-BB50-2D96C40E9DE2}" srcOrd="6" destOrd="0" presId="urn:microsoft.com/office/officeart/2005/8/layout/lProcess3"/>
    <dgm:cxn modelId="{A0EA968B-12A0-F44F-B4EA-2ABB741B64B1}" type="presParOf" srcId="{02075AAD-832A-C240-BB50-2D96C40E9DE2}" destId="{5071FC91-51AC-E44B-B8CB-017B2FF6CFAE}" srcOrd="0" destOrd="0" presId="urn:microsoft.com/office/officeart/2005/8/layout/lProcess3"/>
    <dgm:cxn modelId="{F1CA1DEF-6A1C-4C45-BC05-14C351F3CA72}" type="presParOf" srcId="{02075AAD-832A-C240-BB50-2D96C40E9DE2}" destId="{5997B840-59A3-344A-AD99-E61BBEF7F2CF}" srcOrd="1" destOrd="0" presId="urn:microsoft.com/office/officeart/2005/8/layout/lProcess3"/>
    <dgm:cxn modelId="{BCB17B3D-F0F7-7441-B49E-1C1F0DE71778}" type="presParOf" srcId="{02075AAD-832A-C240-BB50-2D96C40E9DE2}" destId="{3BE3353D-5144-6C42-A136-00CE48AB4ED0}" srcOrd="2" destOrd="0" presId="urn:microsoft.com/office/officeart/2005/8/layout/lProcess3"/>
    <dgm:cxn modelId="{DE3A37E6-2C99-6F4C-A415-B2554020CF42}" type="presParOf" srcId="{3593FD07-BE07-6C46-9767-F0E5D112F17D}" destId="{89071B8C-5104-7544-B326-BEC9368ECDCA}" srcOrd="7" destOrd="0" presId="urn:microsoft.com/office/officeart/2005/8/layout/lProcess3"/>
    <dgm:cxn modelId="{4E0F3D74-6E97-914B-BBEF-8C854F61E3F6}" type="presParOf" srcId="{3593FD07-BE07-6C46-9767-F0E5D112F17D}" destId="{4AEE669C-1C5D-6E46-A15A-FCCCA30973E6}" srcOrd="8" destOrd="0" presId="urn:microsoft.com/office/officeart/2005/8/layout/lProcess3"/>
    <dgm:cxn modelId="{40C53AF6-DDAE-664D-AF5B-A0B63A23839D}" type="presParOf" srcId="{4AEE669C-1C5D-6E46-A15A-FCCCA30973E6}" destId="{F1260D3E-E1D2-6144-BF01-06463DE6F8E4}" srcOrd="0" destOrd="0" presId="urn:microsoft.com/office/officeart/2005/8/layout/lProcess3"/>
    <dgm:cxn modelId="{13C00E1D-C6D3-314B-8386-3491DAF801BD}" type="presParOf" srcId="{4AEE669C-1C5D-6E46-A15A-FCCCA30973E6}" destId="{75DC2D57-2BCC-3A4E-BAF7-B36F4FA08BEB}" srcOrd="1" destOrd="0" presId="urn:microsoft.com/office/officeart/2005/8/layout/lProcess3"/>
    <dgm:cxn modelId="{180B9014-1B4C-B64B-90C9-912F75100508}" type="presParOf" srcId="{4AEE669C-1C5D-6E46-A15A-FCCCA30973E6}" destId="{986F6979-5A50-4149-91D6-99CBB1A7B058}" srcOrd="2" destOrd="0" presId="urn:microsoft.com/office/officeart/2005/8/layout/lProcess3"/>
    <dgm:cxn modelId="{57D85E39-EE53-0A43-846F-C2C8FF5FCD37}" type="presParOf" srcId="{3593FD07-BE07-6C46-9767-F0E5D112F17D}" destId="{034B4187-B9A6-344E-8B7C-6F68C1EE0261}" srcOrd="9" destOrd="0" presId="urn:microsoft.com/office/officeart/2005/8/layout/lProcess3"/>
    <dgm:cxn modelId="{534357D1-4713-E043-ABDE-BF82F2D22E68}" type="presParOf" srcId="{3593FD07-BE07-6C46-9767-F0E5D112F17D}" destId="{78A7318D-6D97-FB42-97FD-2C565F61E714}" srcOrd="10" destOrd="0" presId="urn:microsoft.com/office/officeart/2005/8/layout/lProcess3"/>
    <dgm:cxn modelId="{7EE6DD6F-030B-3940-90E6-B87D7F82BDA3}" type="presParOf" srcId="{78A7318D-6D97-FB42-97FD-2C565F61E714}" destId="{D03AB2A7-0B2B-0B41-BAA1-39E402166CBA}" srcOrd="0" destOrd="0" presId="urn:microsoft.com/office/officeart/2005/8/layout/lProcess3"/>
    <dgm:cxn modelId="{76B2A12E-4635-B84A-9C84-E416D55360F4}" type="presParOf" srcId="{78A7318D-6D97-FB42-97FD-2C565F61E714}" destId="{5BBE96AA-F3EC-BF48-BA6D-0C1BA8577651}" srcOrd="1" destOrd="0" presId="urn:microsoft.com/office/officeart/2005/8/layout/lProcess3"/>
    <dgm:cxn modelId="{967B1A38-1A4C-494E-A622-38498DD3AF03}" type="presParOf" srcId="{78A7318D-6D97-FB42-97FD-2C565F61E714}" destId="{B741B240-324F-9D46-94FF-81D216920E02}" srcOrd="2" destOrd="0" presId="urn:microsoft.com/office/officeart/2005/8/layout/lProcess3"/>
    <dgm:cxn modelId="{19D38E3B-4827-1A43-A51D-1A49E21FB665}" type="presParOf" srcId="{3593FD07-BE07-6C46-9767-F0E5D112F17D}" destId="{3033E1A2-535B-C344-9647-A30A83B6EE1F}" srcOrd="11" destOrd="0" presId="urn:microsoft.com/office/officeart/2005/8/layout/lProcess3"/>
    <dgm:cxn modelId="{851ED6AD-2182-2146-8C28-08B672CC268D}" type="presParOf" srcId="{3593FD07-BE07-6C46-9767-F0E5D112F17D}" destId="{07DB15E2-E039-194C-A7EC-C14FED2927EE}" srcOrd="12" destOrd="0" presId="urn:microsoft.com/office/officeart/2005/8/layout/lProcess3"/>
    <dgm:cxn modelId="{AB71CCA9-0D45-A548-B66D-721FBDCCD113}" type="presParOf" srcId="{07DB15E2-E039-194C-A7EC-C14FED2927EE}" destId="{0E6A9CA8-C43E-7B44-8896-2902BF676BCB}" srcOrd="0" destOrd="0" presId="urn:microsoft.com/office/officeart/2005/8/layout/lProcess3"/>
    <dgm:cxn modelId="{E2B9C96F-B02D-274C-9196-0F21E667BF67}" type="presParOf" srcId="{07DB15E2-E039-194C-A7EC-C14FED2927EE}" destId="{C04B24A3-EF27-ED40-91B7-8933939F9C9B}" srcOrd="1" destOrd="0" presId="urn:microsoft.com/office/officeart/2005/8/layout/lProcess3"/>
    <dgm:cxn modelId="{41300351-3CF2-5945-BED6-1ECCA7A87A44}" type="presParOf" srcId="{07DB15E2-E039-194C-A7EC-C14FED2927EE}" destId="{CD5B9649-BBA6-D24F-9699-E6C4D3722A4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9F419-5B07-9A47-9874-45533D264408}" type="doc">
      <dgm:prSet loTypeId="urn:microsoft.com/office/officeart/2008/layout/HorizontalMultiLevelHierarchy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33B0B11-78FC-3742-830F-0F73C370E002}">
      <dgm:prSet/>
      <dgm:spPr/>
      <dgm:t>
        <a:bodyPr/>
        <a:lstStyle/>
        <a:p>
          <a:pPr rtl="0"/>
          <a:r>
            <a:rPr lang="ru-RU" dirty="0" smtClean="0"/>
            <a:t>ПРЕЗИДЕНТ</a:t>
          </a:r>
          <a:endParaRPr lang="ru-RU" dirty="0"/>
        </a:p>
      </dgm:t>
    </dgm:pt>
    <dgm:pt modelId="{39CB4FE3-F437-C44D-A58E-60A17E19D807}" type="parTrans" cxnId="{49EAC7D6-42F3-324E-AB2F-D2F96C2528C6}">
      <dgm:prSet/>
      <dgm:spPr/>
      <dgm:t>
        <a:bodyPr/>
        <a:lstStyle/>
        <a:p>
          <a:endParaRPr lang="uk-UA"/>
        </a:p>
      </dgm:t>
    </dgm:pt>
    <dgm:pt modelId="{CCB1C989-9669-804C-B688-B020F62DE173}" type="sibTrans" cxnId="{49EAC7D6-42F3-324E-AB2F-D2F96C2528C6}">
      <dgm:prSet/>
      <dgm:spPr/>
      <dgm:t>
        <a:bodyPr/>
        <a:lstStyle/>
        <a:p>
          <a:endParaRPr lang="uk-UA"/>
        </a:p>
      </dgm:t>
    </dgm:pt>
    <dgm:pt modelId="{E9E0C926-A18C-FF47-B0BE-D1EBB4E97339}">
      <dgm:prSet custT="1"/>
      <dgm:spPr/>
      <dgm:t>
        <a:bodyPr/>
        <a:lstStyle/>
        <a:p>
          <a:pPr rtl="0"/>
          <a:r>
            <a:rPr lang="ru-RU" sz="2800" dirty="0" smtClean="0"/>
            <a:t>КАБІНЕТ МІНІСТРІВ</a:t>
          </a:r>
          <a:endParaRPr lang="ru-RU" sz="2800" dirty="0"/>
        </a:p>
      </dgm:t>
    </dgm:pt>
    <dgm:pt modelId="{11AB572B-FC38-B24D-AA02-49395713F837}" type="parTrans" cxnId="{403A38BE-00D3-4348-8CD8-77CC449003FA}">
      <dgm:prSet/>
      <dgm:spPr/>
      <dgm:t>
        <a:bodyPr/>
        <a:lstStyle/>
        <a:p>
          <a:endParaRPr lang="uk-UA"/>
        </a:p>
      </dgm:t>
    </dgm:pt>
    <dgm:pt modelId="{A1837A44-C503-1040-9D27-01F8386C238F}" type="sibTrans" cxnId="{403A38BE-00D3-4348-8CD8-77CC449003FA}">
      <dgm:prSet/>
      <dgm:spPr/>
      <dgm:t>
        <a:bodyPr/>
        <a:lstStyle/>
        <a:p>
          <a:endParaRPr lang="uk-UA"/>
        </a:p>
      </dgm:t>
    </dgm:pt>
    <dgm:pt modelId="{5E9800CC-C78A-6440-BBE0-0F83D16BCC16}">
      <dgm:prSet custT="1"/>
      <dgm:spPr/>
      <dgm:t>
        <a:bodyPr/>
        <a:lstStyle/>
        <a:p>
          <a:pPr rtl="0"/>
          <a:r>
            <a:rPr lang="uk-UA" sz="2400" noProof="0" dirty="0" smtClean="0"/>
            <a:t>Міністерство</a:t>
          </a:r>
          <a:r>
            <a:rPr lang="ru-RU" sz="2400" dirty="0" smtClean="0"/>
            <a:t> </a:t>
          </a:r>
          <a:r>
            <a:rPr lang="ru-RU" sz="2400" dirty="0" err="1" smtClean="0"/>
            <a:t>освіти</a:t>
          </a:r>
          <a:endParaRPr lang="ru-RU" sz="2400" dirty="0"/>
        </a:p>
      </dgm:t>
    </dgm:pt>
    <dgm:pt modelId="{06158F87-F1A8-704A-9A44-E5F3A9191FB6}" type="parTrans" cxnId="{9091273F-B069-CF44-9CDF-B51C550F244F}">
      <dgm:prSet/>
      <dgm:spPr/>
      <dgm:t>
        <a:bodyPr/>
        <a:lstStyle/>
        <a:p>
          <a:endParaRPr lang="uk-UA"/>
        </a:p>
      </dgm:t>
    </dgm:pt>
    <dgm:pt modelId="{D32989BD-1348-5C4E-B1BB-8D5DB68A835D}" type="sibTrans" cxnId="{9091273F-B069-CF44-9CDF-B51C550F244F}">
      <dgm:prSet/>
      <dgm:spPr/>
      <dgm:t>
        <a:bodyPr/>
        <a:lstStyle/>
        <a:p>
          <a:endParaRPr lang="uk-UA"/>
        </a:p>
      </dgm:t>
    </dgm:pt>
    <dgm:pt modelId="{0EF135C4-2099-D345-8E69-367DC71D31E5}">
      <dgm:prSet/>
      <dgm:spPr/>
      <dgm:t>
        <a:bodyPr/>
        <a:lstStyle/>
        <a:p>
          <a:r>
            <a:rPr lang="uk-UA" dirty="0" smtClean="0"/>
            <a:t>Міністерство дозвілля</a:t>
          </a:r>
          <a:endParaRPr lang="uk-UA" dirty="0"/>
        </a:p>
      </dgm:t>
    </dgm:pt>
    <dgm:pt modelId="{D9A8EA8D-04BE-224A-8295-80CDD387A665}" type="parTrans" cxnId="{A20CAAC3-3A70-2044-8C6B-96FB725D87CD}">
      <dgm:prSet/>
      <dgm:spPr/>
      <dgm:t>
        <a:bodyPr/>
        <a:lstStyle/>
        <a:p>
          <a:endParaRPr lang="uk-UA"/>
        </a:p>
      </dgm:t>
    </dgm:pt>
    <dgm:pt modelId="{A811CDB5-EAAE-7945-B42E-4ADF8EC1DAD3}" type="sibTrans" cxnId="{A20CAAC3-3A70-2044-8C6B-96FB725D87CD}">
      <dgm:prSet/>
      <dgm:spPr/>
      <dgm:t>
        <a:bodyPr/>
        <a:lstStyle/>
        <a:p>
          <a:endParaRPr lang="uk-UA"/>
        </a:p>
      </dgm:t>
    </dgm:pt>
    <dgm:pt modelId="{522FB4BC-FCFD-C641-A976-3C802338401B}">
      <dgm:prSet/>
      <dgm:spPr/>
      <dgm:t>
        <a:bodyPr/>
        <a:lstStyle/>
        <a:p>
          <a:r>
            <a:rPr lang="uk-UA" dirty="0" smtClean="0"/>
            <a:t>Міністерство добрих справ</a:t>
          </a:r>
          <a:endParaRPr lang="uk-UA" dirty="0"/>
        </a:p>
      </dgm:t>
    </dgm:pt>
    <dgm:pt modelId="{05082236-B4B0-AB4E-B8FB-C860D692A142}" type="parTrans" cxnId="{BF74FFA5-91D7-0C40-85AD-B110334F80FB}">
      <dgm:prSet/>
      <dgm:spPr/>
      <dgm:t>
        <a:bodyPr/>
        <a:lstStyle/>
        <a:p>
          <a:endParaRPr lang="uk-UA"/>
        </a:p>
      </dgm:t>
    </dgm:pt>
    <dgm:pt modelId="{6B591AA9-09CF-634E-8C8C-853EAAE17B24}" type="sibTrans" cxnId="{BF74FFA5-91D7-0C40-85AD-B110334F80FB}">
      <dgm:prSet/>
      <dgm:spPr/>
      <dgm:t>
        <a:bodyPr/>
        <a:lstStyle/>
        <a:p>
          <a:endParaRPr lang="uk-UA"/>
        </a:p>
      </dgm:t>
    </dgm:pt>
    <dgm:pt modelId="{DFF5DEAC-22E4-AA4B-B0DF-60D510DBC451}">
      <dgm:prSet/>
      <dgm:spPr/>
      <dgm:t>
        <a:bodyPr/>
        <a:lstStyle/>
        <a:p>
          <a:r>
            <a:rPr lang="uk-UA" dirty="0" smtClean="0"/>
            <a:t>Міністерство спорту та туризму</a:t>
          </a:r>
          <a:endParaRPr lang="uk-UA" dirty="0"/>
        </a:p>
      </dgm:t>
    </dgm:pt>
    <dgm:pt modelId="{D49F5EF8-73B3-EA45-BE85-7E8CE1B27C4D}" type="parTrans" cxnId="{4B34622C-EFD8-7B41-B0CB-C6C76E5E3CCA}">
      <dgm:prSet/>
      <dgm:spPr/>
      <dgm:t>
        <a:bodyPr/>
        <a:lstStyle/>
        <a:p>
          <a:endParaRPr lang="uk-UA"/>
        </a:p>
      </dgm:t>
    </dgm:pt>
    <dgm:pt modelId="{40EB4292-5A3F-084E-B795-DD4D5FC3CAD0}" type="sibTrans" cxnId="{4B34622C-EFD8-7B41-B0CB-C6C76E5E3CCA}">
      <dgm:prSet/>
      <dgm:spPr/>
      <dgm:t>
        <a:bodyPr/>
        <a:lstStyle/>
        <a:p>
          <a:endParaRPr lang="uk-UA"/>
        </a:p>
      </dgm:t>
    </dgm:pt>
    <dgm:pt modelId="{16775B80-A29A-544E-8D02-8E11A88CB5F0}">
      <dgm:prSet/>
      <dgm:spPr/>
      <dgm:t>
        <a:bodyPr/>
        <a:lstStyle/>
        <a:p>
          <a:r>
            <a:rPr lang="uk-UA" dirty="0" smtClean="0"/>
            <a:t>Міністерство дисципліни та порядку</a:t>
          </a:r>
          <a:endParaRPr lang="uk-UA" dirty="0"/>
        </a:p>
      </dgm:t>
    </dgm:pt>
    <dgm:pt modelId="{0527B4BA-22C0-BB4B-B3A4-566FC20B99D0}" type="parTrans" cxnId="{522D7E62-C091-A048-861E-0F16CA32D2B6}">
      <dgm:prSet/>
      <dgm:spPr/>
      <dgm:t>
        <a:bodyPr/>
        <a:lstStyle/>
        <a:p>
          <a:endParaRPr lang="uk-UA"/>
        </a:p>
      </dgm:t>
    </dgm:pt>
    <dgm:pt modelId="{70E0C91C-EB63-5B4C-B097-7B1DF97480CD}" type="sibTrans" cxnId="{522D7E62-C091-A048-861E-0F16CA32D2B6}">
      <dgm:prSet/>
      <dgm:spPr/>
      <dgm:t>
        <a:bodyPr/>
        <a:lstStyle/>
        <a:p>
          <a:endParaRPr lang="uk-UA"/>
        </a:p>
      </dgm:t>
    </dgm:pt>
    <dgm:pt modelId="{A7BD3181-0201-C54C-83B4-B826359572FA}">
      <dgm:prSet/>
      <dgm:spPr/>
      <dgm:t>
        <a:bodyPr/>
        <a:lstStyle/>
        <a:p>
          <a:r>
            <a:rPr lang="uk-UA" dirty="0" smtClean="0"/>
            <a:t>Міністерство інформації та преси</a:t>
          </a:r>
          <a:endParaRPr lang="uk-UA" dirty="0"/>
        </a:p>
      </dgm:t>
    </dgm:pt>
    <dgm:pt modelId="{F2570312-8200-F14B-B52B-F02C14BB8DC2}" type="parTrans" cxnId="{BB47D26B-2CAA-6A45-855F-97D50264A5BD}">
      <dgm:prSet/>
      <dgm:spPr/>
      <dgm:t>
        <a:bodyPr/>
        <a:lstStyle/>
        <a:p>
          <a:endParaRPr lang="uk-UA"/>
        </a:p>
      </dgm:t>
    </dgm:pt>
    <dgm:pt modelId="{079E7603-FE7D-B946-98B0-0036AD12FA25}" type="sibTrans" cxnId="{BB47D26B-2CAA-6A45-855F-97D50264A5BD}">
      <dgm:prSet/>
      <dgm:spPr/>
      <dgm:t>
        <a:bodyPr/>
        <a:lstStyle/>
        <a:p>
          <a:endParaRPr lang="uk-UA"/>
        </a:p>
      </dgm:t>
    </dgm:pt>
    <dgm:pt modelId="{EE09C2EC-871D-2B48-B8FC-1D88DB232C3B}" type="pres">
      <dgm:prSet presAssocID="{2119F419-5B07-9A47-9874-45533D2644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06C2ED7-C484-5D46-83E3-9AB7E09E1B49}" type="pres">
      <dgm:prSet presAssocID="{933B0B11-78FC-3742-830F-0F73C370E002}" presName="root1" presStyleCnt="0"/>
      <dgm:spPr/>
    </dgm:pt>
    <dgm:pt modelId="{0688EE9E-613A-024F-89FA-07A94E466FBB}" type="pres">
      <dgm:prSet presAssocID="{933B0B11-78FC-3742-830F-0F73C370E00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34C9E8F-8697-C64A-A7FD-9209E2EE065D}" type="pres">
      <dgm:prSet presAssocID="{933B0B11-78FC-3742-830F-0F73C370E002}" presName="level2hierChild" presStyleCnt="0"/>
      <dgm:spPr/>
    </dgm:pt>
    <dgm:pt modelId="{27C301FD-B3FF-F14C-91BA-E6887B273019}" type="pres">
      <dgm:prSet presAssocID="{11AB572B-FC38-B24D-AA02-49395713F837}" presName="conn2-1" presStyleLbl="parChTrans1D2" presStyleIdx="0" presStyleCnt="1"/>
      <dgm:spPr/>
      <dgm:t>
        <a:bodyPr/>
        <a:lstStyle/>
        <a:p>
          <a:endParaRPr lang="uk-UA"/>
        </a:p>
      </dgm:t>
    </dgm:pt>
    <dgm:pt modelId="{5D923703-66C3-A34A-A24E-1D9A561D8F43}" type="pres">
      <dgm:prSet presAssocID="{11AB572B-FC38-B24D-AA02-49395713F837}" presName="connTx" presStyleLbl="parChTrans1D2" presStyleIdx="0" presStyleCnt="1"/>
      <dgm:spPr/>
      <dgm:t>
        <a:bodyPr/>
        <a:lstStyle/>
        <a:p>
          <a:endParaRPr lang="uk-UA"/>
        </a:p>
      </dgm:t>
    </dgm:pt>
    <dgm:pt modelId="{9C489CAB-14DA-E84A-933D-FAFE1CBDD2A8}" type="pres">
      <dgm:prSet presAssocID="{E9E0C926-A18C-FF47-B0BE-D1EBB4E97339}" presName="root2" presStyleCnt="0"/>
      <dgm:spPr/>
    </dgm:pt>
    <dgm:pt modelId="{A16414FE-CF7F-DC47-83B8-5E758E3B5A7C}" type="pres">
      <dgm:prSet presAssocID="{E9E0C926-A18C-FF47-B0BE-D1EBB4E97339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DED694D-596C-DD4E-8C58-61667E4E3663}" type="pres">
      <dgm:prSet presAssocID="{E9E0C926-A18C-FF47-B0BE-D1EBB4E97339}" presName="level3hierChild" presStyleCnt="0"/>
      <dgm:spPr/>
    </dgm:pt>
    <dgm:pt modelId="{5B478DBB-78BE-C344-B81F-5249648C1A3C}" type="pres">
      <dgm:prSet presAssocID="{06158F87-F1A8-704A-9A44-E5F3A9191FB6}" presName="conn2-1" presStyleLbl="parChTrans1D3" presStyleIdx="0" presStyleCnt="6"/>
      <dgm:spPr/>
      <dgm:t>
        <a:bodyPr/>
        <a:lstStyle/>
        <a:p>
          <a:endParaRPr lang="uk-UA"/>
        </a:p>
      </dgm:t>
    </dgm:pt>
    <dgm:pt modelId="{BFEDFE4E-C4B8-274F-85BB-B7E705455992}" type="pres">
      <dgm:prSet presAssocID="{06158F87-F1A8-704A-9A44-E5F3A9191FB6}" presName="connTx" presStyleLbl="parChTrans1D3" presStyleIdx="0" presStyleCnt="6"/>
      <dgm:spPr/>
      <dgm:t>
        <a:bodyPr/>
        <a:lstStyle/>
        <a:p>
          <a:endParaRPr lang="uk-UA"/>
        </a:p>
      </dgm:t>
    </dgm:pt>
    <dgm:pt modelId="{B2C19F31-9ABC-AC4D-B3CE-9E45F6F00F54}" type="pres">
      <dgm:prSet presAssocID="{5E9800CC-C78A-6440-BBE0-0F83D16BCC16}" presName="root2" presStyleCnt="0"/>
      <dgm:spPr/>
    </dgm:pt>
    <dgm:pt modelId="{6A342BE4-43E8-E74E-B45B-F093655EC7AE}" type="pres">
      <dgm:prSet presAssocID="{5E9800CC-C78A-6440-BBE0-0F83D16BCC16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805788E-AAD0-7340-AF6E-27C04AFFB0C2}" type="pres">
      <dgm:prSet presAssocID="{5E9800CC-C78A-6440-BBE0-0F83D16BCC16}" presName="level3hierChild" presStyleCnt="0"/>
      <dgm:spPr/>
    </dgm:pt>
    <dgm:pt modelId="{216B87D8-FB2C-794D-A36A-894F90DE0002}" type="pres">
      <dgm:prSet presAssocID="{D9A8EA8D-04BE-224A-8295-80CDD387A665}" presName="conn2-1" presStyleLbl="parChTrans1D3" presStyleIdx="1" presStyleCnt="6"/>
      <dgm:spPr/>
      <dgm:t>
        <a:bodyPr/>
        <a:lstStyle/>
        <a:p>
          <a:endParaRPr lang="uk-UA"/>
        </a:p>
      </dgm:t>
    </dgm:pt>
    <dgm:pt modelId="{05D06132-8F10-274B-97B0-F4B207D55D3E}" type="pres">
      <dgm:prSet presAssocID="{D9A8EA8D-04BE-224A-8295-80CDD387A665}" presName="connTx" presStyleLbl="parChTrans1D3" presStyleIdx="1" presStyleCnt="6"/>
      <dgm:spPr/>
      <dgm:t>
        <a:bodyPr/>
        <a:lstStyle/>
        <a:p>
          <a:endParaRPr lang="uk-UA"/>
        </a:p>
      </dgm:t>
    </dgm:pt>
    <dgm:pt modelId="{89460630-FB75-4145-A28F-E84C7040F1B0}" type="pres">
      <dgm:prSet presAssocID="{0EF135C4-2099-D345-8E69-367DC71D31E5}" presName="root2" presStyleCnt="0"/>
      <dgm:spPr/>
    </dgm:pt>
    <dgm:pt modelId="{15D2EA04-A25F-0A47-98CF-721F7003A700}" type="pres">
      <dgm:prSet presAssocID="{0EF135C4-2099-D345-8E69-367DC71D31E5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ED09039-1B85-1443-A733-72887C428A3E}" type="pres">
      <dgm:prSet presAssocID="{0EF135C4-2099-D345-8E69-367DC71D31E5}" presName="level3hierChild" presStyleCnt="0"/>
      <dgm:spPr/>
    </dgm:pt>
    <dgm:pt modelId="{1FEF056C-5D04-264F-AA19-2CEFEDBA4797}" type="pres">
      <dgm:prSet presAssocID="{05082236-B4B0-AB4E-B8FB-C860D692A142}" presName="conn2-1" presStyleLbl="parChTrans1D3" presStyleIdx="2" presStyleCnt="6"/>
      <dgm:spPr/>
      <dgm:t>
        <a:bodyPr/>
        <a:lstStyle/>
        <a:p>
          <a:endParaRPr lang="uk-UA"/>
        </a:p>
      </dgm:t>
    </dgm:pt>
    <dgm:pt modelId="{5B26F8B3-0B22-DD4C-8AD0-9A0E4C0B515F}" type="pres">
      <dgm:prSet presAssocID="{05082236-B4B0-AB4E-B8FB-C860D692A142}" presName="connTx" presStyleLbl="parChTrans1D3" presStyleIdx="2" presStyleCnt="6"/>
      <dgm:spPr/>
      <dgm:t>
        <a:bodyPr/>
        <a:lstStyle/>
        <a:p>
          <a:endParaRPr lang="uk-UA"/>
        </a:p>
      </dgm:t>
    </dgm:pt>
    <dgm:pt modelId="{DAE0199D-2119-8740-8BAD-80B11AAEA612}" type="pres">
      <dgm:prSet presAssocID="{522FB4BC-FCFD-C641-A976-3C802338401B}" presName="root2" presStyleCnt="0"/>
      <dgm:spPr/>
    </dgm:pt>
    <dgm:pt modelId="{3B8635E2-9FC7-F04B-A748-DD52ECCD3D42}" type="pres">
      <dgm:prSet presAssocID="{522FB4BC-FCFD-C641-A976-3C802338401B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A4E9EED-4F5E-A342-B64E-52DE5ABBB42C}" type="pres">
      <dgm:prSet presAssocID="{522FB4BC-FCFD-C641-A976-3C802338401B}" presName="level3hierChild" presStyleCnt="0"/>
      <dgm:spPr/>
    </dgm:pt>
    <dgm:pt modelId="{BF1C2655-A48F-5145-A1DA-901BACCFBBA9}" type="pres">
      <dgm:prSet presAssocID="{D49F5EF8-73B3-EA45-BE85-7E8CE1B27C4D}" presName="conn2-1" presStyleLbl="parChTrans1D3" presStyleIdx="3" presStyleCnt="6"/>
      <dgm:spPr/>
      <dgm:t>
        <a:bodyPr/>
        <a:lstStyle/>
        <a:p>
          <a:endParaRPr lang="uk-UA"/>
        </a:p>
      </dgm:t>
    </dgm:pt>
    <dgm:pt modelId="{4428AE60-0E62-194C-95F5-38934EA0881E}" type="pres">
      <dgm:prSet presAssocID="{D49F5EF8-73B3-EA45-BE85-7E8CE1B27C4D}" presName="connTx" presStyleLbl="parChTrans1D3" presStyleIdx="3" presStyleCnt="6"/>
      <dgm:spPr/>
      <dgm:t>
        <a:bodyPr/>
        <a:lstStyle/>
        <a:p>
          <a:endParaRPr lang="uk-UA"/>
        </a:p>
      </dgm:t>
    </dgm:pt>
    <dgm:pt modelId="{CA8315C6-83DD-CB4F-A2CA-F2E7D9809209}" type="pres">
      <dgm:prSet presAssocID="{DFF5DEAC-22E4-AA4B-B0DF-60D510DBC451}" presName="root2" presStyleCnt="0"/>
      <dgm:spPr/>
    </dgm:pt>
    <dgm:pt modelId="{437B3E19-6634-1B4C-B4F4-49C5CF6A6669}" type="pres">
      <dgm:prSet presAssocID="{DFF5DEAC-22E4-AA4B-B0DF-60D510DBC451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6C0A415-5231-D242-8742-4D8BD8501F1E}" type="pres">
      <dgm:prSet presAssocID="{DFF5DEAC-22E4-AA4B-B0DF-60D510DBC451}" presName="level3hierChild" presStyleCnt="0"/>
      <dgm:spPr/>
    </dgm:pt>
    <dgm:pt modelId="{A5C146E8-AA71-2547-A1EB-D9636D010F8B}" type="pres">
      <dgm:prSet presAssocID="{0527B4BA-22C0-BB4B-B3A4-566FC20B99D0}" presName="conn2-1" presStyleLbl="parChTrans1D3" presStyleIdx="4" presStyleCnt="6"/>
      <dgm:spPr/>
      <dgm:t>
        <a:bodyPr/>
        <a:lstStyle/>
        <a:p>
          <a:endParaRPr lang="uk-UA"/>
        </a:p>
      </dgm:t>
    </dgm:pt>
    <dgm:pt modelId="{89D94833-5C80-7D4D-A32C-E1D01CBFDD80}" type="pres">
      <dgm:prSet presAssocID="{0527B4BA-22C0-BB4B-B3A4-566FC20B99D0}" presName="connTx" presStyleLbl="parChTrans1D3" presStyleIdx="4" presStyleCnt="6"/>
      <dgm:spPr/>
      <dgm:t>
        <a:bodyPr/>
        <a:lstStyle/>
        <a:p>
          <a:endParaRPr lang="uk-UA"/>
        </a:p>
      </dgm:t>
    </dgm:pt>
    <dgm:pt modelId="{7734A041-0EC3-7D4A-BE1E-A102DE03333A}" type="pres">
      <dgm:prSet presAssocID="{16775B80-A29A-544E-8D02-8E11A88CB5F0}" presName="root2" presStyleCnt="0"/>
      <dgm:spPr/>
    </dgm:pt>
    <dgm:pt modelId="{A8C34151-16DA-D845-838C-64E7317428E1}" type="pres">
      <dgm:prSet presAssocID="{16775B80-A29A-544E-8D02-8E11A88CB5F0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BF90D50-34BA-044A-A882-36DD56A08C36}" type="pres">
      <dgm:prSet presAssocID="{16775B80-A29A-544E-8D02-8E11A88CB5F0}" presName="level3hierChild" presStyleCnt="0"/>
      <dgm:spPr/>
    </dgm:pt>
    <dgm:pt modelId="{D04F4B03-1C56-324F-987E-F2088A820E59}" type="pres">
      <dgm:prSet presAssocID="{F2570312-8200-F14B-B52B-F02C14BB8DC2}" presName="conn2-1" presStyleLbl="parChTrans1D3" presStyleIdx="5" presStyleCnt="6"/>
      <dgm:spPr/>
      <dgm:t>
        <a:bodyPr/>
        <a:lstStyle/>
        <a:p>
          <a:endParaRPr lang="uk-UA"/>
        </a:p>
      </dgm:t>
    </dgm:pt>
    <dgm:pt modelId="{2F1EFA38-2476-9240-B9B5-8279BEF47EB3}" type="pres">
      <dgm:prSet presAssocID="{F2570312-8200-F14B-B52B-F02C14BB8DC2}" presName="connTx" presStyleLbl="parChTrans1D3" presStyleIdx="5" presStyleCnt="6"/>
      <dgm:spPr/>
      <dgm:t>
        <a:bodyPr/>
        <a:lstStyle/>
        <a:p>
          <a:endParaRPr lang="uk-UA"/>
        </a:p>
      </dgm:t>
    </dgm:pt>
    <dgm:pt modelId="{466701D1-67C5-EE4B-847C-5E6CA106F113}" type="pres">
      <dgm:prSet presAssocID="{A7BD3181-0201-C54C-83B4-B826359572FA}" presName="root2" presStyleCnt="0"/>
      <dgm:spPr/>
    </dgm:pt>
    <dgm:pt modelId="{F29E5496-5497-3841-8C73-FBBC796D432A}" type="pres">
      <dgm:prSet presAssocID="{A7BD3181-0201-C54C-83B4-B826359572FA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8177360-4909-4844-9536-091D73215F04}" type="pres">
      <dgm:prSet presAssocID="{A7BD3181-0201-C54C-83B4-B826359572FA}" presName="level3hierChild" presStyleCnt="0"/>
      <dgm:spPr/>
    </dgm:pt>
  </dgm:ptLst>
  <dgm:cxnLst>
    <dgm:cxn modelId="{86599F8E-1047-3C46-A209-717217EB1ED2}" type="presOf" srcId="{D9A8EA8D-04BE-224A-8295-80CDD387A665}" destId="{216B87D8-FB2C-794D-A36A-894F90DE0002}" srcOrd="0" destOrd="0" presId="urn:microsoft.com/office/officeart/2008/layout/HorizontalMultiLevelHierarchy"/>
    <dgm:cxn modelId="{22B11AAC-C620-3849-B0D9-1B1F3ED45880}" type="presOf" srcId="{5E9800CC-C78A-6440-BBE0-0F83D16BCC16}" destId="{6A342BE4-43E8-E74E-B45B-F093655EC7AE}" srcOrd="0" destOrd="0" presId="urn:microsoft.com/office/officeart/2008/layout/HorizontalMultiLevelHierarchy"/>
    <dgm:cxn modelId="{03980046-F29F-8442-8C58-2EF414234918}" type="presOf" srcId="{F2570312-8200-F14B-B52B-F02C14BB8DC2}" destId="{D04F4B03-1C56-324F-987E-F2088A820E59}" srcOrd="0" destOrd="0" presId="urn:microsoft.com/office/officeart/2008/layout/HorizontalMultiLevelHierarchy"/>
    <dgm:cxn modelId="{3D6430C0-C0E6-BE4F-A721-9BBFBBB3F0FA}" type="presOf" srcId="{F2570312-8200-F14B-B52B-F02C14BB8DC2}" destId="{2F1EFA38-2476-9240-B9B5-8279BEF47EB3}" srcOrd="1" destOrd="0" presId="urn:microsoft.com/office/officeart/2008/layout/HorizontalMultiLevelHierarchy"/>
    <dgm:cxn modelId="{BEAC8E20-798D-E641-84E8-97BAF1A5876E}" type="presOf" srcId="{DFF5DEAC-22E4-AA4B-B0DF-60D510DBC451}" destId="{437B3E19-6634-1B4C-B4F4-49C5CF6A6669}" srcOrd="0" destOrd="0" presId="urn:microsoft.com/office/officeart/2008/layout/HorizontalMultiLevelHierarchy"/>
    <dgm:cxn modelId="{5248EF23-7E81-544F-B212-E517D7A6CC8A}" type="presOf" srcId="{05082236-B4B0-AB4E-B8FB-C860D692A142}" destId="{1FEF056C-5D04-264F-AA19-2CEFEDBA4797}" srcOrd="0" destOrd="0" presId="urn:microsoft.com/office/officeart/2008/layout/HorizontalMultiLevelHierarchy"/>
    <dgm:cxn modelId="{1D0C009A-2A83-E448-BA1A-84937EB21A43}" type="presOf" srcId="{D49F5EF8-73B3-EA45-BE85-7E8CE1B27C4D}" destId="{4428AE60-0E62-194C-95F5-38934EA0881E}" srcOrd="1" destOrd="0" presId="urn:microsoft.com/office/officeart/2008/layout/HorizontalMultiLevelHierarchy"/>
    <dgm:cxn modelId="{EAFE70D9-7EFA-6C46-81B0-63976E153942}" type="presOf" srcId="{0527B4BA-22C0-BB4B-B3A4-566FC20B99D0}" destId="{A5C146E8-AA71-2547-A1EB-D9636D010F8B}" srcOrd="0" destOrd="0" presId="urn:microsoft.com/office/officeart/2008/layout/HorizontalMultiLevelHierarchy"/>
    <dgm:cxn modelId="{15465A09-40A5-6148-BA2D-EEB778808151}" type="presOf" srcId="{11AB572B-FC38-B24D-AA02-49395713F837}" destId="{27C301FD-B3FF-F14C-91BA-E6887B273019}" srcOrd="0" destOrd="0" presId="urn:microsoft.com/office/officeart/2008/layout/HorizontalMultiLevelHierarchy"/>
    <dgm:cxn modelId="{BF74FFA5-91D7-0C40-85AD-B110334F80FB}" srcId="{E9E0C926-A18C-FF47-B0BE-D1EBB4E97339}" destId="{522FB4BC-FCFD-C641-A976-3C802338401B}" srcOrd="2" destOrd="0" parTransId="{05082236-B4B0-AB4E-B8FB-C860D692A142}" sibTransId="{6B591AA9-09CF-634E-8C8C-853EAAE17B24}"/>
    <dgm:cxn modelId="{246739DE-9603-E146-89C7-0899C797A9DD}" type="presOf" srcId="{0527B4BA-22C0-BB4B-B3A4-566FC20B99D0}" destId="{89D94833-5C80-7D4D-A32C-E1D01CBFDD80}" srcOrd="1" destOrd="0" presId="urn:microsoft.com/office/officeart/2008/layout/HorizontalMultiLevelHierarchy"/>
    <dgm:cxn modelId="{70AF01ED-B444-AF4C-B426-1F92FB3B41DB}" type="presOf" srcId="{E9E0C926-A18C-FF47-B0BE-D1EBB4E97339}" destId="{A16414FE-CF7F-DC47-83B8-5E758E3B5A7C}" srcOrd="0" destOrd="0" presId="urn:microsoft.com/office/officeart/2008/layout/HorizontalMultiLevelHierarchy"/>
    <dgm:cxn modelId="{9352ED98-82D1-C74A-A97D-D01CC15D85B8}" type="presOf" srcId="{0EF135C4-2099-D345-8E69-367DC71D31E5}" destId="{15D2EA04-A25F-0A47-98CF-721F7003A700}" srcOrd="0" destOrd="0" presId="urn:microsoft.com/office/officeart/2008/layout/HorizontalMultiLevelHierarchy"/>
    <dgm:cxn modelId="{D71DEEAB-42B2-804F-8D33-E0241437D380}" type="presOf" srcId="{D9A8EA8D-04BE-224A-8295-80CDD387A665}" destId="{05D06132-8F10-274B-97B0-F4B207D55D3E}" srcOrd="1" destOrd="0" presId="urn:microsoft.com/office/officeart/2008/layout/HorizontalMultiLevelHierarchy"/>
    <dgm:cxn modelId="{A20CAAC3-3A70-2044-8C6B-96FB725D87CD}" srcId="{E9E0C926-A18C-FF47-B0BE-D1EBB4E97339}" destId="{0EF135C4-2099-D345-8E69-367DC71D31E5}" srcOrd="1" destOrd="0" parTransId="{D9A8EA8D-04BE-224A-8295-80CDD387A665}" sibTransId="{A811CDB5-EAAE-7945-B42E-4ADF8EC1DAD3}"/>
    <dgm:cxn modelId="{87BF1EB3-5DCC-C947-937C-5EF974AAE397}" type="presOf" srcId="{D49F5EF8-73B3-EA45-BE85-7E8CE1B27C4D}" destId="{BF1C2655-A48F-5145-A1DA-901BACCFBBA9}" srcOrd="0" destOrd="0" presId="urn:microsoft.com/office/officeart/2008/layout/HorizontalMultiLevelHierarchy"/>
    <dgm:cxn modelId="{85520CA2-8A45-BE42-8F28-D456D4DF42E5}" type="presOf" srcId="{522FB4BC-FCFD-C641-A976-3C802338401B}" destId="{3B8635E2-9FC7-F04B-A748-DD52ECCD3D42}" srcOrd="0" destOrd="0" presId="urn:microsoft.com/office/officeart/2008/layout/HorizontalMultiLevelHierarchy"/>
    <dgm:cxn modelId="{8EFCA67F-8B98-D245-8517-75A7D04DC2F3}" type="presOf" srcId="{A7BD3181-0201-C54C-83B4-B826359572FA}" destId="{F29E5496-5497-3841-8C73-FBBC796D432A}" srcOrd="0" destOrd="0" presId="urn:microsoft.com/office/officeart/2008/layout/HorizontalMultiLevelHierarchy"/>
    <dgm:cxn modelId="{403A38BE-00D3-4348-8CD8-77CC449003FA}" srcId="{933B0B11-78FC-3742-830F-0F73C370E002}" destId="{E9E0C926-A18C-FF47-B0BE-D1EBB4E97339}" srcOrd="0" destOrd="0" parTransId="{11AB572B-FC38-B24D-AA02-49395713F837}" sibTransId="{A1837A44-C503-1040-9D27-01F8386C238F}"/>
    <dgm:cxn modelId="{BB47D26B-2CAA-6A45-855F-97D50264A5BD}" srcId="{E9E0C926-A18C-FF47-B0BE-D1EBB4E97339}" destId="{A7BD3181-0201-C54C-83B4-B826359572FA}" srcOrd="5" destOrd="0" parTransId="{F2570312-8200-F14B-B52B-F02C14BB8DC2}" sibTransId="{079E7603-FE7D-B946-98B0-0036AD12FA25}"/>
    <dgm:cxn modelId="{F1042E38-F0DB-254E-8C47-619048C4F8DF}" type="presOf" srcId="{06158F87-F1A8-704A-9A44-E5F3A9191FB6}" destId="{BFEDFE4E-C4B8-274F-85BB-B7E705455992}" srcOrd="1" destOrd="0" presId="urn:microsoft.com/office/officeart/2008/layout/HorizontalMultiLevelHierarchy"/>
    <dgm:cxn modelId="{522D7E62-C091-A048-861E-0F16CA32D2B6}" srcId="{E9E0C926-A18C-FF47-B0BE-D1EBB4E97339}" destId="{16775B80-A29A-544E-8D02-8E11A88CB5F0}" srcOrd="4" destOrd="0" parTransId="{0527B4BA-22C0-BB4B-B3A4-566FC20B99D0}" sibTransId="{70E0C91C-EB63-5B4C-B097-7B1DF97480CD}"/>
    <dgm:cxn modelId="{63AEF649-D978-9940-90FB-8ADE8108B421}" type="presOf" srcId="{11AB572B-FC38-B24D-AA02-49395713F837}" destId="{5D923703-66C3-A34A-A24E-1D9A561D8F43}" srcOrd="1" destOrd="0" presId="urn:microsoft.com/office/officeart/2008/layout/HorizontalMultiLevelHierarchy"/>
    <dgm:cxn modelId="{329EB0BA-D913-8A44-8C9F-41B0D7C5394B}" type="presOf" srcId="{933B0B11-78FC-3742-830F-0F73C370E002}" destId="{0688EE9E-613A-024F-89FA-07A94E466FBB}" srcOrd="0" destOrd="0" presId="urn:microsoft.com/office/officeart/2008/layout/HorizontalMultiLevelHierarchy"/>
    <dgm:cxn modelId="{E913C690-2A6B-DB4C-87D4-9AB86DDA20E4}" type="presOf" srcId="{05082236-B4B0-AB4E-B8FB-C860D692A142}" destId="{5B26F8B3-0B22-DD4C-8AD0-9A0E4C0B515F}" srcOrd="1" destOrd="0" presId="urn:microsoft.com/office/officeart/2008/layout/HorizontalMultiLevelHierarchy"/>
    <dgm:cxn modelId="{9091273F-B069-CF44-9CDF-B51C550F244F}" srcId="{E9E0C926-A18C-FF47-B0BE-D1EBB4E97339}" destId="{5E9800CC-C78A-6440-BBE0-0F83D16BCC16}" srcOrd="0" destOrd="0" parTransId="{06158F87-F1A8-704A-9A44-E5F3A9191FB6}" sibTransId="{D32989BD-1348-5C4E-B1BB-8D5DB68A835D}"/>
    <dgm:cxn modelId="{6E50179F-57CF-1540-9570-8D8B91EE86B0}" type="presOf" srcId="{16775B80-A29A-544E-8D02-8E11A88CB5F0}" destId="{A8C34151-16DA-D845-838C-64E7317428E1}" srcOrd="0" destOrd="0" presId="urn:microsoft.com/office/officeart/2008/layout/HorizontalMultiLevelHierarchy"/>
    <dgm:cxn modelId="{4B34622C-EFD8-7B41-B0CB-C6C76E5E3CCA}" srcId="{E9E0C926-A18C-FF47-B0BE-D1EBB4E97339}" destId="{DFF5DEAC-22E4-AA4B-B0DF-60D510DBC451}" srcOrd="3" destOrd="0" parTransId="{D49F5EF8-73B3-EA45-BE85-7E8CE1B27C4D}" sibTransId="{40EB4292-5A3F-084E-B795-DD4D5FC3CAD0}"/>
    <dgm:cxn modelId="{49EAC7D6-42F3-324E-AB2F-D2F96C2528C6}" srcId="{2119F419-5B07-9A47-9874-45533D264408}" destId="{933B0B11-78FC-3742-830F-0F73C370E002}" srcOrd="0" destOrd="0" parTransId="{39CB4FE3-F437-C44D-A58E-60A17E19D807}" sibTransId="{CCB1C989-9669-804C-B688-B020F62DE173}"/>
    <dgm:cxn modelId="{88449F3E-190C-F045-BF73-06C5F689EC2A}" type="presOf" srcId="{06158F87-F1A8-704A-9A44-E5F3A9191FB6}" destId="{5B478DBB-78BE-C344-B81F-5249648C1A3C}" srcOrd="0" destOrd="0" presId="urn:microsoft.com/office/officeart/2008/layout/HorizontalMultiLevelHierarchy"/>
    <dgm:cxn modelId="{4B55A8E1-2A2E-504E-98A0-66AB65C9736B}" type="presOf" srcId="{2119F419-5B07-9A47-9874-45533D264408}" destId="{EE09C2EC-871D-2B48-B8FC-1D88DB232C3B}" srcOrd="0" destOrd="0" presId="urn:microsoft.com/office/officeart/2008/layout/HorizontalMultiLevelHierarchy"/>
    <dgm:cxn modelId="{8F5475CF-465E-4345-955A-A42B4634719C}" type="presParOf" srcId="{EE09C2EC-871D-2B48-B8FC-1D88DB232C3B}" destId="{C06C2ED7-C484-5D46-83E3-9AB7E09E1B49}" srcOrd="0" destOrd="0" presId="urn:microsoft.com/office/officeart/2008/layout/HorizontalMultiLevelHierarchy"/>
    <dgm:cxn modelId="{2AA00681-3C9D-EE4A-B13E-2DEC65C56921}" type="presParOf" srcId="{C06C2ED7-C484-5D46-83E3-9AB7E09E1B49}" destId="{0688EE9E-613A-024F-89FA-07A94E466FBB}" srcOrd="0" destOrd="0" presId="urn:microsoft.com/office/officeart/2008/layout/HorizontalMultiLevelHierarchy"/>
    <dgm:cxn modelId="{A24B4D09-F66C-284F-8ECB-C88DC9C892C6}" type="presParOf" srcId="{C06C2ED7-C484-5D46-83E3-9AB7E09E1B49}" destId="{D34C9E8F-8697-C64A-A7FD-9209E2EE065D}" srcOrd="1" destOrd="0" presId="urn:microsoft.com/office/officeart/2008/layout/HorizontalMultiLevelHierarchy"/>
    <dgm:cxn modelId="{719975BB-DD72-314B-BBBE-1A784B24D8B1}" type="presParOf" srcId="{D34C9E8F-8697-C64A-A7FD-9209E2EE065D}" destId="{27C301FD-B3FF-F14C-91BA-E6887B273019}" srcOrd="0" destOrd="0" presId="urn:microsoft.com/office/officeart/2008/layout/HorizontalMultiLevelHierarchy"/>
    <dgm:cxn modelId="{8DD8ABE5-82C3-5841-AB54-2A4E251ADEAC}" type="presParOf" srcId="{27C301FD-B3FF-F14C-91BA-E6887B273019}" destId="{5D923703-66C3-A34A-A24E-1D9A561D8F43}" srcOrd="0" destOrd="0" presId="urn:microsoft.com/office/officeart/2008/layout/HorizontalMultiLevelHierarchy"/>
    <dgm:cxn modelId="{4EE263F0-5049-F842-81FD-B185957640FA}" type="presParOf" srcId="{D34C9E8F-8697-C64A-A7FD-9209E2EE065D}" destId="{9C489CAB-14DA-E84A-933D-FAFE1CBDD2A8}" srcOrd="1" destOrd="0" presId="urn:microsoft.com/office/officeart/2008/layout/HorizontalMultiLevelHierarchy"/>
    <dgm:cxn modelId="{99DC899C-DF0F-AD49-B955-38BB78FE129E}" type="presParOf" srcId="{9C489CAB-14DA-E84A-933D-FAFE1CBDD2A8}" destId="{A16414FE-CF7F-DC47-83B8-5E758E3B5A7C}" srcOrd="0" destOrd="0" presId="urn:microsoft.com/office/officeart/2008/layout/HorizontalMultiLevelHierarchy"/>
    <dgm:cxn modelId="{F21BBD79-C84F-2B4A-B979-45083E15A797}" type="presParOf" srcId="{9C489CAB-14DA-E84A-933D-FAFE1CBDD2A8}" destId="{EDED694D-596C-DD4E-8C58-61667E4E3663}" srcOrd="1" destOrd="0" presId="urn:microsoft.com/office/officeart/2008/layout/HorizontalMultiLevelHierarchy"/>
    <dgm:cxn modelId="{8A19A5FC-9349-804C-8BE8-7E6033F5BE95}" type="presParOf" srcId="{EDED694D-596C-DD4E-8C58-61667E4E3663}" destId="{5B478DBB-78BE-C344-B81F-5249648C1A3C}" srcOrd="0" destOrd="0" presId="urn:microsoft.com/office/officeart/2008/layout/HorizontalMultiLevelHierarchy"/>
    <dgm:cxn modelId="{751C0A8F-771A-AD4F-A324-417D5C72A561}" type="presParOf" srcId="{5B478DBB-78BE-C344-B81F-5249648C1A3C}" destId="{BFEDFE4E-C4B8-274F-85BB-B7E705455992}" srcOrd="0" destOrd="0" presId="urn:microsoft.com/office/officeart/2008/layout/HorizontalMultiLevelHierarchy"/>
    <dgm:cxn modelId="{F839142B-DDB7-A648-A342-1635A1C03837}" type="presParOf" srcId="{EDED694D-596C-DD4E-8C58-61667E4E3663}" destId="{B2C19F31-9ABC-AC4D-B3CE-9E45F6F00F54}" srcOrd="1" destOrd="0" presId="urn:microsoft.com/office/officeart/2008/layout/HorizontalMultiLevelHierarchy"/>
    <dgm:cxn modelId="{CCE0DBD2-CC58-3642-ABCF-A1E33D24265C}" type="presParOf" srcId="{B2C19F31-9ABC-AC4D-B3CE-9E45F6F00F54}" destId="{6A342BE4-43E8-E74E-B45B-F093655EC7AE}" srcOrd="0" destOrd="0" presId="urn:microsoft.com/office/officeart/2008/layout/HorizontalMultiLevelHierarchy"/>
    <dgm:cxn modelId="{D78BDDCA-9BD2-184D-9B4C-FC876C5F28F8}" type="presParOf" srcId="{B2C19F31-9ABC-AC4D-B3CE-9E45F6F00F54}" destId="{8805788E-AAD0-7340-AF6E-27C04AFFB0C2}" srcOrd="1" destOrd="0" presId="urn:microsoft.com/office/officeart/2008/layout/HorizontalMultiLevelHierarchy"/>
    <dgm:cxn modelId="{A83CA450-47D9-8E4E-8478-01B9926B2944}" type="presParOf" srcId="{EDED694D-596C-DD4E-8C58-61667E4E3663}" destId="{216B87D8-FB2C-794D-A36A-894F90DE0002}" srcOrd="2" destOrd="0" presId="urn:microsoft.com/office/officeart/2008/layout/HorizontalMultiLevelHierarchy"/>
    <dgm:cxn modelId="{01FD354C-88AD-404E-980C-D14CBE6DBB03}" type="presParOf" srcId="{216B87D8-FB2C-794D-A36A-894F90DE0002}" destId="{05D06132-8F10-274B-97B0-F4B207D55D3E}" srcOrd="0" destOrd="0" presId="urn:microsoft.com/office/officeart/2008/layout/HorizontalMultiLevelHierarchy"/>
    <dgm:cxn modelId="{6374750D-8204-C746-AB7F-FBA42D704D1B}" type="presParOf" srcId="{EDED694D-596C-DD4E-8C58-61667E4E3663}" destId="{89460630-FB75-4145-A28F-E84C7040F1B0}" srcOrd="3" destOrd="0" presId="urn:microsoft.com/office/officeart/2008/layout/HorizontalMultiLevelHierarchy"/>
    <dgm:cxn modelId="{69CCEE84-A565-774D-9C00-8698DD0E7BC8}" type="presParOf" srcId="{89460630-FB75-4145-A28F-E84C7040F1B0}" destId="{15D2EA04-A25F-0A47-98CF-721F7003A700}" srcOrd="0" destOrd="0" presId="urn:microsoft.com/office/officeart/2008/layout/HorizontalMultiLevelHierarchy"/>
    <dgm:cxn modelId="{2FF48FF4-35B7-0947-AFAA-F6F67C249B7E}" type="presParOf" srcId="{89460630-FB75-4145-A28F-E84C7040F1B0}" destId="{6ED09039-1B85-1443-A733-72887C428A3E}" srcOrd="1" destOrd="0" presId="urn:microsoft.com/office/officeart/2008/layout/HorizontalMultiLevelHierarchy"/>
    <dgm:cxn modelId="{753CDC44-0B92-7F42-AA52-754BECBFFE9E}" type="presParOf" srcId="{EDED694D-596C-DD4E-8C58-61667E4E3663}" destId="{1FEF056C-5D04-264F-AA19-2CEFEDBA4797}" srcOrd="4" destOrd="0" presId="urn:microsoft.com/office/officeart/2008/layout/HorizontalMultiLevelHierarchy"/>
    <dgm:cxn modelId="{8A4E1D90-2DA5-D948-80D8-6FB060F9997E}" type="presParOf" srcId="{1FEF056C-5D04-264F-AA19-2CEFEDBA4797}" destId="{5B26F8B3-0B22-DD4C-8AD0-9A0E4C0B515F}" srcOrd="0" destOrd="0" presId="urn:microsoft.com/office/officeart/2008/layout/HorizontalMultiLevelHierarchy"/>
    <dgm:cxn modelId="{9CEBBDA4-87E2-B64E-9B2F-8D789F253E2F}" type="presParOf" srcId="{EDED694D-596C-DD4E-8C58-61667E4E3663}" destId="{DAE0199D-2119-8740-8BAD-80B11AAEA612}" srcOrd="5" destOrd="0" presId="urn:microsoft.com/office/officeart/2008/layout/HorizontalMultiLevelHierarchy"/>
    <dgm:cxn modelId="{0F98C083-2F63-2244-B7A1-CB24D588A5EF}" type="presParOf" srcId="{DAE0199D-2119-8740-8BAD-80B11AAEA612}" destId="{3B8635E2-9FC7-F04B-A748-DD52ECCD3D42}" srcOrd="0" destOrd="0" presId="urn:microsoft.com/office/officeart/2008/layout/HorizontalMultiLevelHierarchy"/>
    <dgm:cxn modelId="{C7DB207D-28C5-A94E-9D75-FDC1F3843D82}" type="presParOf" srcId="{DAE0199D-2119-8740-8BAD-80B11AAEA612}" destId="{0A4E9EED-4F5E-A342-B64E-52DE5ABBB42C}" srcOrd="1" destOrd="0" presId="urn:microsoft.com/office/officeart/2008/layout/HorizontalMultiLevelHierarchy"/>
    <dgm:cxn modelId="{847C390B-1794-434D-8B48-17CDF147B5CE}" type="presParOf" srcId="{EDED694D-596C-DD4E-8C58-61667E4E3663}" destId="{BF1C2655-A48F-5145-A1DA-901BACCFBBA9}" srcOrd="6" destOrd="0" presId="urn:microsoft.com/office/officeart/2008/layout/HorizontalMultiLevelHierarchy"/>
    <dgm:cxn modelId="{7B4E4ED9-1AE7-274B-86EE-23FFF692A93F}" type="presParOf" srcId="{BF1C2655-A48F-5145-A1DA-901BACCFBBA9}" destId="{4428AE60-0E62-194C-95F5-38934EA0881E}" srcOrd="0" destOrd="0" presId="urn:microsoft.com/office/officeart/2008/layout/HorizontalMultiLevelHierarchy"/>
    <dgm:cxn modelId="{7EE204C1-9F9D-7F4D-B186-7A1E6DF3A068}" type="presParOf" srcId="{EDED694D-596C-DD4E-8C58-61667E4E3663}" destId="{CA8315C6-83DD-CB4F-A2CA-F2E7D9809209}" srcOrd="7" destOrd="0" presId="urn:microsoft.com/office/officeart/2008/layout/HorizontalMultiLevelHierarchy"/>
    <dgm:cxn modelId="{F57DCFD0-596B-7044-AC71-3B126F988796}" type="presParOf" srcId="{CA8315C6-83DD-CB4F-A2CA-F2E7D9809209}" destId="{437B3E19-6634-1B4C-B4F4-49C5CF6A6669}" srcOrd="0" destOrd="0" presId="urn:microsoft.com/office/officeart/2008/layout/HorizontalMultiLevelHierarchy"/>
    <dgm:cxn modelId="{751FA29A-C0C9-C545-9541-8ADC779E94D5}" type="presParOf" srcId="{CA8315C6-83DD-CB4F-A2CA-F2E7D9809209}" destId="{96C0A415-5231-D242-8742-4D8BD8501F1E}" srcOrd="1" destOrd="0" presId="urn:microsoft.com/office/officeart/2008/layout/HorizontalMultiLevelHierarchy"/>
    <dgm:cxn modelId="{25991A93-34A1-4C45-A26F-F0C05BB7E3DD}" type="presParOf" srcId="{EDED694D-596C-DD4E-8C58-61667E4E3663}" destId="{A5C146E8-AA71-2547-A1EB-D9636D010F8B}" srcOrd="8" destOrd="0" presId="urn:microsoft.com/office/officeart/2008/layout/HorizontalMultiLevelHierarchy"/>
    <dgm:cxn modelId="{CB150F06-A9D6-5D44-9066-F2D2667329DE}" type="presParOf" srcId="{A5C146E8-AA71-2547-A1EB-D9636D010F8B}" destId="{89D94833-5C80-7D4D-A32C-E1D01CBFDD80}" srcOrd="0" destOrd="0" presId="urn:microsoft.com/office/officeart/2008/layout/HorizontalMultiLevelHierarchy"/>
    <dgm:cxn modelId="{0B20D5A6-E309-4943-893F-11CD09AFF7DC}" type="presParOf" srcId="{EDED694D-596C-DD4E-8C58-61667E4E3663}" destId="{7734A041-0EC3-7D4A-BE1E-A102DE03333A}" srcOrd="9" destOrd="0" presId="urn:microsoft.com/office/officeart/2008/layout/HorizontalMultiLevelHierarchy"/>
    <dgm:cxn modelId="{4A07C9AC-5142-EB4E-9816-47FD4382184F}" type="presParOf" srcId="{7734A041-0EC3-7D4A-BE1E-A102DE03333A}" destId="{A8C34151-16DA-D845-838C-64E7317428E1}" srcOrd="0" destOrd="0" presId="urn:microsoft.com/office/officeart/2008/layout/HorizontalMultiLevelHierarchy"/>
    <dgm:cxn modelId="{A20BAC01-01D2-5244-AC23-BC72AC8BBCC2}" type="presParOf" srcId="{7734A041-0EC3-7D4A-BE1E-A102DE03333A}" destId="{BBF90D50-34BA-044A-A882-36DD56A08C36}" srcOrd="1" destOrd="0" presId="urn:microsoft.com/office/officeart/2008/layout/HorizontalMultiLevelHierarchy"/>
    <dgm:cxn modelId="{1287D7C4-5328-BD4E-B0E3-FAE9A23D1DFC}" type="presParOf" srcId="{EDED694D-596C-DD4E-8C58-61667E4E3663}" destId="{D04F4B03-1C56-324F-987E-F2088A820E59}" srcOrd="10" destOrd="0" presId="urn:microsoft.com/office/officeart/2008/layout/HorizontalMultiLevelHierarchy"/>
    <dgm:cxn modelId="{EA79756D-0182-1248-A929-DAB3F7CB032B}" type="presParOf" srcId="{D04F4B03-1C56-324F-987E-F2088A820E59}" destId="{2F1EFA38-2476-9240-B9B5-8279BEF47EB3}" srcOrd="0" destOrd="0" presId="urn:microsoft.com/office/officeart/2008/layout/HorizontalMultiLevelHierarchy"/>
    <dgm:cxn modelId="{026D0DDC-FA5F-C44F-8EAB-A51E0B1E8298}" type="presParOf" srcId="{EDED694D-596C-DD4E-8C58-61667E4E3663}" destId="{466701D1-67C5-EE4B-847C-5E6CA106F113}" srcOrd="11" destOrd="0" presId="urn:microsoft.com/office/officeart/2008/layout/HorizontalMultiLevelHierarchy"/>
    <dgm:cxn modelId="{F8CE29BD-27EA-E248-B30A-22E91341E4BE}" type="presParOf" srcId="{466701D1-67C5-EE4B-847C-5E6CA106F113}" destId="{F29E5496-5497-3841-8C73-FBBC796D432A}" srcOrd="0" destOrd="0" presId="urn:microsoft.com/office/officeart/2008/layout/HorizontalMultiLevelHierarchy"/>
    <dgm:cxn modelId="{C42F3EDB-4622-8543-B77D-6DEF9855EBAF}" type="presParOf" srcId="{466701D1-67C5-EE4B-847C-5E6CA106F113}" destId="{D8177360-4909-4844-9536-091D73215F0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0B9627-47D1-8347-989B-E5A72AD5979D}" type="doc">
      <dgm:prSet loTypeId="urn:microsoft.com/office/officeart/2008/layout/VerticalCurvedList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DBB9C81F-34F1-AF4F-AF34-317D88E10865}">
      <dgm:prSet custT="1"/>
      <dgm:spPr/>
      <dgm:t>
        <a:bodyPr/>
        <a:lstStyle/>
        <a:p>
          <a:pPr rtl="0"/>
          <a:r>
            <a:rPr lang="ru-RU" sz="3600" b="1" dirty="0" smtClean="0">
              <a:solidFill>
                <a:schemeClr val="tx1"/>
              </a:solidFill>
            </a:rPr>
            <a:t>ДЖУРА</a:t>
          </a:r>
          <a:endParaRPr lang="ru-RU" sz="3600" b="1" dirty="0">
            <a:solidFill>
              <a:schemeClr val="tx1"/>
            </a:solidFill>
          </a:endParaRPr>
        </a:p>
      </dgm:t>
    </dgm:pt>
    <dgm:pt modelId="{5626A401-D645-D64F-A305-F02FAE215954}" type="parTrans" cxnId="{FE7B1D80-B5F9-CF44-B1B9-591F34831FAA}">
      <dgm:prSet/>
      <dgm:spPr/>
      <dgm:t>
        <a:bodyPr/>
        <a:lstStyle/>
        <a:p>
          <a:endParaRPr lang="uk-UA"/>
        </a:p>
      </dgm:t>
    </dgm:pt>
    <dgm:pt modelId="{A8816A43-A8B5-1C4C-A83C-655154EAB494}" type="sibTrans" cxnId="{FE7B1D80-B5F9-CF44-B1B9-591F34831FAA}">
      <dgm:prSet/>
      <dgm:spPr/>
      <dgm:t>
        <a:bodyPr/>
        <a:lstStyle/>
        <a:p>
          <a:endParaRPr lang="uk-UA"/>
        </a:p>
      </dgm:t>
    </dgm:pt>
    <dgm:pt modelId="{2C85066D-0C9B-8845-A13E-DE60CD5D79AB}">
      <dgm:prSet custT="1"/>
      <dgm:spPr/>
      <dgm:t>
        <a:bodyPr/>
        <a:lstStyle/>
        <a:p>
          <a:pPr rtl="0"/>
          <a:r>
            <a:rPr lang="ru-RU" sz="3600" b="1" dirty="0" smtClean="0">
              <a:solidFill>
                <a:schemeClr val="tx1"/>
              </a:solidFill>
            </a:rPr>
            <a:t>ВОЛЕЙБОЛ</a:t>
          </a:r>
          <a:endParaRPr lang="ru-RU" sz="3600" b="1" dirty="0">
            <a:solidFill>
              <a:schemeClr val="tx1"/>
            </a:solidFill>
          </a:endParaRPr>
        </a:p>
      </dgm:t>
    </dgm:pt>
    <dgm:pt modelId="{6DC6A935-C170-2140-B2C2-20788DBA26BB}" type="parTrans" cxnId="{3E69629F-AA5E-F34F-8640-0F6E1B6DBA22}">
      <dgm:prSet/>
      <dgm:spPr/>
      <dgm:t>
        <a:bodyPr/>
        <a:lstStyle/>
        <a:p>
          <a:endParaRPr lang="uk-UA"/>
        </a:p>
      </dgm:t>
    </dgm:pt>
    <dgm:pt modelId="{631B7DF4-8973-9940-8576-74D29260A615}" type="sibTrans" cxnId="{3E69629F-AA5E-F34F-8640-0F6E1B6DBA22}">
      <dgm:prSet/>
      <dgm:spPr/>
      <dgm:t>
        <a:bodyPr/>
        <a:lstStyle/>
        <a:p>
          <a:endParaRPr lang="uk-UA"/>
        </a:p>
      </dgm:t>
    </dgm:pt>
    <dgm:pt modelId="{3640F759-23EC-F54C-8D13-9D04F88ADE5C}">
      <dgm:prSet custT="1"/>
      <dgm:spPr/>
      <dgm:t>
        <a:bodyPr/>
        <a:lstStyle/>
        <a:p>
          <a:pPr rtl="0"/>
          <a:r>
            <a:rPr lang="ru-RU" sz="3600" b="1" dirty="0" smtClean="0">
              <a:solidFill>
                <a:schemeClr val="tx1"/>
              </a:solidFill>
            </a:rPr>
            <a:t>ЄВРОКЛУБ</a:t>
          </a:r>
          <a:endParaRPr lang="ru-RU" sz="3600" b="1" dirty="0">
            <a:solidFill>
              <a:schemeClr val="tx1"/>
            </a:solidFill>
          </a:endParaRPr>
        </a:p>
      </dgm:t>
    </dgm:pt>
    <dgm:pt modelId="{38644EF6-0D5A-AC44-A3E5-A83230BA39C0}" type="parTrans" cxnId="{0F7EF283-7314-6D47-B4E6-38CB4BCA3708}">
      <dgm:prSet/>
      <dgm:spPr/>
      <dgm:t>
        <a:bodyPr/>
        <a:lstStyle/>
        <a:p>
          <a:endParaRPr lang="uk-UA"/>
        </a:p>
      </dgm:t>
    </dgm:pt>
    <dgm:pt modelId="{89A5EF94-AD92-4C42-BF2D-242602AECE4E}" type="sibTrans" cxnId="{0F7EF283-7314-6D47-B4E6-38CB4BCA3708}">
      <dgm:prSet/>
      <dgm:spPr/>
      <dgm:t>
        <a:bodyPr/>
        <a:lstStyle/>
        <a:p>
          <a:endParaRPr lang="uk-UA"/>
        </a:p>
      </dgm:t>
    </dgm:pt>
    <dgm:pt modelId="{6CB932D9-5C58-1B41-A9A8-BFAD69AB7AB5}">
      <dgm:prSet custT="1"/>
      <dgm:spPr/>
      <dgm:t>
        <a:bodyPr/>
        <a:lstStyle/>
        <a:p>
          <a:pPr rtl="0"/>
          <a:r>
            <a:rPr lang="ru-RU" sz="3400" b="1" dirty="0" smtClean="0">
              <a:solidFill>
                <a:schemeClr val="tx1"/>
              </a:solidFill>
            </a:rPr>
            <a:t>ЕТНОГРАФІЧНА </a:t>
          </a:r>
          <a:r>
            <a:rPr lang="ru-RU" sz="3400" b="1" dirty="0" err="1" smtClean="0">
              <a:solidFill>
                <a:schemeClr val="tx1"/>
              </a:solidFill>
            </a:rPr>
            <a:t>скарбниця</a:t>
          </a:r>
          <a:r>
            <a:rPr lang="ru-RU" sz="3400" dirty="0" smtClean="0"/>
            <a:t> </a:t>
          </a:r>
          <a:endParaRPr lang="ru-RU" sz="3400" dirty="0"/>
        </a:p>
      </dgm:t>
    </dgm:pt>
    <dgm:pt modelId="{DB4683A1-F218-6240-9E46-A0FA73A7A175}" type="parTrans" cxnId="{A122C7A4-2C0C-5F44-BAC6-C2D16561EF2C}">
      <dgm:prSet/>
      <dgm:spPr/>
      <dgm:t>
        <a:bodyPr/>
        <a:lstStyle/>
        <a:p>
          <a:endParaRPr lang="uk-UA"/>
        </a:p>
      </dgm:t>
    </dgm:pt>
    <dgm:pt modelId="{6C0D6535-334B-2B43-8C20-554F0BE940ED}" type="sibTrans" cxnId="{A122C7A4-2C0C-5F44-BAC6-C2D16561EF2C}">
      <dgm:prSet/>
      <dgm:spPr/>
      <dgm:t>
        <a:bodyPr/>
        <a:lstStyle/>
        <a:p>
          <a:endParaRPr lang="uk-UA"/>
        </a:p>
      </dgm:t>
    </dgm:pt>
    <dgm:pt modelId="{1AC79446-7A57-1744-9A2B-E13B05D779D1}">
      <dgm:prSet custT="1"/>
      <dgm:spPr/>
      <dgm:t>
        <a:bodyPr/>
        <a:lstStyle/>
        <a:p>
          <a:pPr rtl="0"/>
          <a:r>
            <a:rPr lang="ru-RU" sz="3600" b="1" dirty="0" smtClean="0">
              <a:solidFill>
                <a:schemeClr val="tx1"/>
              </a:solidFill>
            </a:rPr>
            <a:t>ЮНІ ЕКСКУРСОВОДИ</a:t>
          </a:r>
          <a:endParaRPr lang="ru-RU" sz="3600" dirty="0"/>
        </a:p>
      </dgm:t>
    </dgm:pt>
    <dgm:pt modelId="{E27C9567-D15B-1146-B8BF-CCACDDBD8B0F}" type="parTrans" cxnId="{E1BD3AD1-7FF9-9A4F-8D7D-353B3ABF0030}">
      <dgm:prSet/>
      <dgm:spPr/>
      <dgm:t>
        <a:bodyPr/>
        <a:lstStyle/>
        <a:p>
          <a:endParaRPr lang="uk-UA"/>
        </a:p>
      </dgm:t>
    </dgm:pt>
    <dgm:pt modelId="{B0825102-8581-B748-8B99-FD2FE5781FB8}" type="sibTrans" cxnId="{E1BD3AD1-7FF9-9A4F-8D7D-353B3ABF0030}">
      <dgm:prSet/>
      <dgm:spPr/>
      <dgm:t>
        <a:bodyPr/>
        <a:lstStyle/>
        <a:p>
          <a:endParaRPr lang="uk-UA"/>
        </a:p>
      </dgm:t>
    </dgm:pt>
    <dgm:pt modelId="{204CC0B1-5280-5A44-A0FB-1495C20BE038}" type="pres">
      <dgm:prSet presAssocID="{540B9627-47D1-8347-989B-E5A72AD5979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287C9627-1550-BA4E-9E2F-400D8616DE3A}" type="pres">
      <dgm:prSet presAssocID="{540B9627-47D1-8347-989B-E5A72AD5979D}" presName="Name1" presStyleCnt="0"/>
      <dgm:spPr/>
    </dgm:pt>
    <dgm:pt modelId="{45A5BB93-A9F6-564C-B274-0B3174320F71}" type="pres">
      <dgm:prSet presAssocID="{540B9627-47D1-8347-989B-E5A72AD5979D}" presName="cycle" presStyleCnt="0"/>
      <dgm:spPr/>
    </dgm:pt>
    <dgm:pt modelId="{228F8B58-BBE6-244C-A730-440BB148AF3D}" type="pres">
      <dgm:prSet presAssocID="{540B9627-47D1-8347-989B-E5A72AD5979D}" presName="srcNode" presStyleLbl="node1" presStyleIdx="0" presStyleCnt="5"/>
      <dgm:spPr/>
    </dgm:pt>
    <dgm:pt modelId="{8DBD4E76-79CE-DB44-971B-86DA088AD109}" type="pres">
      <dgm:prSet presAssocID="{540B9627-47D1-8347-989B-E5A72AD5979D}" presName="conn" presStyleLbl="parChTrans1D2" presStyleIdx="0" presStyleCnt="1"/>
      <dgm:spPr/>
      <dgm:t>
        <a:bodyPr/>
        <a:lstStyle/>
        <a:p>
          <a:endParaRPr lang="uk-UA"/>
        </a:p>
      </dgm:t>
    </dgm:pt>
    <dgm:pt modelId="{6363DEC8-CB95-764F-8BF4-AB43F9CBFC92}" type="pres">
      <dgm:prSet presAssocID="{540B9627-47D1-8347-989B-E5A72AD5979D}" presName="extraNode" presStyleLbl="node1" presStyleIdx="0" presStyleCnt="5"/>
      <dgm:spPr/>
    </dgm:pt>
    <dgm:pt modelId="{F4D7B079-5544-D646-A093-DF41ADFE6573}" type="pres">
      <dgm:prSet presAssocID="{540B9627-47D1-8347-989B-E5A72AD5979D}" presName="dstNode" presStyleLbl="node1" presStyleIdx="0" presStyleCnt="5"/>
      <dgm:spPr/>
    </dgm:pt>
    <dgm:pt modelId="{72AF153E-0FD2-284F-898A-A96E7E2A1D51}" type="pres">
      <dgm:prSet presAssocID="{DBB9C81F-34F1-AF4F-AF34-317D88E10865}" presName="text_1" presStyleLbl="node1" presStyleIdx="0" presStyleCnt="5" custLinFactNeighborX="1428" custLinFactNeighborY="22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EFF428-5470-134B-8D53-16E2C0D020AC}" type="pres">
      <dgm:prSet presAssocID="{DBB9C81F-34F1-AF4F-AF34-317D88E10865}" presName="accent_1" presStyleCnt="0"/>
      <dgm:spPr/>
    </dgm:pt>
    <dgm:pt modelId="{4D2923AF-D484-9141-9C35-8FCC4C212F37}" type="pres">
      <dgm:prSet presAssocID="{DBB9C81F-34F1-AF4F-AF34-317D88E10865}" presName="accentRepeatNode" presStyleLbl="solidFgAcc1" presStyleIdx="0" presStyleCnt="5"/>
      <dgm:spPr/>
    </dgm:pt>
    <dgm:pt modelId="{FADA0F27-1723-5B4C-8CC6-5C01A7E8F1B4}" type="pres">
      <dgm:prSet presAssocID="{2C85066D-0C9B-8845-A13E-DE60CD5D79AB}" presName="text_2" presStyleLbl="node1" presStyleIdx="1" presStyleCnt="5" custLinFactNeighborX="2223" custLinFactNeighborY="-26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53F3BD-5860-4341-9258-AF0C68A23FB4}" type="pres">
      <dgm:prSet presAssocID="{2C85066D-0C9B-8845-A13E-DE60CD5D79AB}" presName="accent_2" presStyleCnt="0"/>
      <dgm:spPr/>
    </dgm:pt>
    <dgm:pt modelId="{1F3CD1C3-109F-E042-B767-C5D0AA3A5D84}" type="pres">
      <dgm:prSet presAssocID="{2C85066D-0C9B-8845-A13E-DE60CD5D79AB}" presName="accentRepeatNode" presStyleLbl="solidFgAcc1" presStyleIdx="1" presStyleCnt="5"/>
      <dgm:spPr/>
    </dgm:pt>
    <dgm:pt modelId="{E3C064C1-7893-3A43-ACB2-38084F7FBD1F}" type="pres">
      <dgm:prSet presAssocID="{3640F759-23EC-F54C-8D13-9D04F88ADE5C}" presName="text_3" presStyleLbl="node1" presStyleIdx="2" presStyleCnt="5" custScaleX="1026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732260-7B3D-4049-B2E9-D3BA78A9329F}" type="pres">
      <dgm:prSet presAssocID="{3640F759-23EC-F54C-8D13-9D04F88ADE5C}" presName="accent_3" presStyleCnt="0"/>
      <dgm:spPr/>
    </dgm:pt>
    <dgm:pt modelId="{7A5C43F1-9D45-1448-B8E8-B6A1B91E2DD8}" type="pres">
      <dgm:prSet presAssocID="{3640F759-23EC-F54C-8D13-9D04F88ADE5C}" presName="accentRepeatNode" presStyleLbl="solidFgAcc1" presStyleIdx="2" presStyleCnt="5"/>
      <dgm:spPr/>
    </dgm:pt>
    <dgm:pt modelId="{DD6074A9-9F20-664E-B987-EE065BEBA052}" type="pres">
      <dgm:prSet presAssocID="{6CB932D9-5C58-1B41-A9A8-BFAD69AB7AB5}" presName="text_4" presStyleLbl="node1" presStyleIdx="3" presStyleCnt="5" custScaleX="101044" custScaleY="105710" custLinFactNeighborX="1217" custLinFactNeighborY="-32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67D45A-89C9-C648-BD84-BC2D450C2E08}" type="pres">
      <dgm:prSet presAssocID="{6CB932D9-5C58-1B41-A9A8-BFAD69AB7AB5}" presName="accent_4" presStyleCnt="0"/>
      <dgm:spPr/>
    </dgm:pt>
    <dgm:pt modelId="{194C5F46-1216-9E41-B1B9-7A8069A994D8}" type="pres">
      <dgm:prSet presAssocID="{6CB932D9-5C58-1B41-A9A8-BFAD69AB7AB5}" presName="accentRepeatNode" presStyleLbl="solidFgAcc1" presStyleIdx="3" presStyleCnt="5"/>
      <dgm:spPr/>
    </dgm:pt>
    <dgm:pt modelId="{700E91E3-407C-C542-95DE-C7C6FD5F0EF7}" type="pres">
      <dgm:prSet presAssocID="{1AC79446-7A57-1744-9A2B-E13B05D779D1}" presName="text_5" presStyleLbl="node1" presStyleIdx="4" presStyleCnt="5" custScaleX="98215" custLinFactNeighborX="1816" custLinFactNeighborY="8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7D2D8C-77E5-7C4A-8B95-7EB83788AD3D}" type="pres">
      <dgm:prSet presAssocID="{1AC79446-7A57-1744-9A2B-E13B05D779D1}" presName="accent_5" presStyleCnt="0"/>
      <dgm:spPr/>
    </dgm:pt>
    <dgm:pt modelId="{34F355D9-951F-7B4D-BB62-31B0A5D1D4D1}" type="pres">
      <dgm:prSet presAssocID="{1AC79446-7A57-1744-9A2B-E13B05D779D1}" presName="accentRepeatNode" presStyleLbl="solidFgAcc1" presStyleIdx="4" presStyleCnt="5"/>
      <dgm:spPr/>
    </dgm:pt>
  </dgm:ptLst>
  <dgm:cxnLst>
    <dgm:cxn modelId="{17B3D8EE-2E67-0642-94B5-8F12E3A719C6}" type="presOf" srcId="{540B9627-47D1-8347-989B-E5A72AD5979D}" destId="{204CC0B1-5280-5A44-A0FB-1495C20BE038}" srcOrd="0" destOrd="0" presId="urn:microsoft.com/office/officeart/2008/layout/VerticalCurvedList"/>
    <dgm:cxn modelId="{3E69629F-AA5E-F34F-8640-0F6E1B6DBA22}" srcId="{540B9627-47D1-8347-989B-E5A72AD5979D}" destId="{2C85066D-0C9B-8845-A13E-DE60CD5D79AB}" srcOrd="1" destOrd="0" parTransId="{6DC6A935-C170-2140-B2C2-20788DBA26BB}" sibTransId="{631B7DF4-8973-9940-8576-74D29260A615}"/>
    <dgm:cxn modelId="{073DE0A8-44F8-4242-9117-4363BCACF00D}" type="presOf" srcId="{DBB9C81F-34F1-AF4F-AF34-317D88E10865}" destId="{72AF153E-0FD2-284F-898A-A96E7E2A1D51}" srcOrd="0" destOrd="0" presId="urn:microsoft.com/office/officeart/2008/layout/VerticalCurvedList"/>
    <dgm:cxn modelId="{E1BD3AD1-7FF9-9A4F-8D7D-353B3ABF0030}" srcId="{540B9627-47D1-8347-989B-E5A72AD5979D}" destId="{1AC79446-7A57-1744-9A2B-E13B05D779D1}" srcOrd="4" destOrd="0" parTransId="{E27C9567-D15B-1146-B8BF-CCACDDBD8B0F}" sibTransId="{B0825102-8581-B748-8B99-FD2FE5781FB8}"/>
    <dgm:cxn modelId="{A843B04B-0271-DF48-9C64-83C29581B802}" type="presOf" srcId="{A8816A43-A8B5-1C4C-A83C-655154EAB494}" destId="{8DBD4E76-79CE-DB44-971B-86DA088AD109}" srcOrd="0" destOrd="0" presId="urn:microsoft.com/office/officeart/2008/layout/VerticalCurvedList"/>
    <dgm:cxn modelId="{F02F5429-BAE1-2942-8862-4712D8D54F75}" type="presOf" srcId="{2C85066D-0C9B-8845-A13E-DE60CD5D79AB}" destId="{FADA0F27-1723-5B4C-8CC6-5C01A7E8F1B4}" srcOrd="0" destOrd="0" presId="urn:microsoft.com/office/officeart/2008/layout/VerticalCurvedList"/>
    <dgm:cxn modelId="{6E481AC6-10B3-7142-873C-A61FA746FD25}" type="presOf" srcId="{6CB932D9-5C58-1B41-A9A8-BFAD69AB7AB5}" destId="{DD6074A9-9F20-664E-B987-EE065BEBA052}" srcOrd="0" destOrd="0" presId="urn:microsoft.com/office/officeart/2008/layout/VerticalCurvedList"/>
    <dgm:cxn modelId="{5C1CACE1-F21A-3140-AAE2-1A318E59885F}" type="presOf" srcId="{3640F759-23EC-F54C-8D13-9D04F88ADE5C}" destId="{E3C064C1-7893-3A43-ACB2-38084F7FBD1F}" srcOrd="0" destOrd="0" presId="urn:microsoft.com/office/officeart/2008/layout/VerticalCurvedList"/>
    <dgm:cxn modelId="{B9177566-59F4-B14C-B8ED-9E16EFDA9920}" type="presOf" srcId="{1AC79446-7A57-1744-9A2B-E13B05D779D1}" destId="{700E91E3-407C-C542-95DE-C7C6FD5F0EF7}" srcOrd="0" destOrd="0" presId="urn:microsoft.com/office/officeart/2008/layout/VerticalCurvedList"/>
    <dgm:cxn modelId="{0F7EF283-7314-6D47-B4E6-38CB4BCA3708}" srcId="{540B9627-47D1-8347-989B-E5A72AD5979D}" destId="{3640F759-23EC-F54C-8D13-9D04F88ADE5C}" srcOrd="2" destOrd="0" parTransId="{38644EF6-0D5A-AC44-A3E5-A83230BA39C0}" sibTransId="{89A5EF94-AD92-4C42-BF2D-242602AECE4E}"/>
    <dgm:cxn modelId="{A122C7A4-2C0C-5F44-BAC6-C2D16561EF2C}" srcId="{540B9627-47D1-8347-989B-E5A72AD5979D}" destId="{6CB932D9-5C58-1B41-A9A8-BFAD69AB7AB5}" srcOrd="3" destOrd="0" parTransId="{DB4683A1-F218-6240-9E46-A0FA73A7A175}" sibTransId="{6C0D6535-334B-2B43-8C20-554F0BE940ED}"/>
    <dgm:cxn modelId="{FE7B1D80-B5F9-CF44-B1B9-591F34831FAA}" srcId="{540B9627-47D1-8347-989B-E5A72AD5979D}" destId="{DBB9C81F-34F1-AF4F-AF34-317D88E10865}" srcOrd="0" destOrd="0" parTransId="{5626A401-D645-D64F-A305-F02FAE215954}" sibTransId="{A8816A43-A8B5-1C4C-A83C-655154EAB494}"/>
    <dgm:cxn modelId="{33F12BCD-FDAA-8B4B-83E2-1AD9FE59AD62}" type="presParOf" srcId="{204CC0B1-5280-5A44-A0FB-1495C20BE038}" destId="{287C9627-1550-BA4E-9E2F-400D8616DE3A}" srcOrd="0" destOrd="0" presId="urn:microsoft.com/office/officeart/2008/layout/VerticalCurvedList"/>
    <dgm:cxn modelId="{521959BD-D4D7-AE4D-870B-9B84B107BD0C}" type="presParOf" srcId="{287C9627-1550-BA4E-9E2F-400D8616DE3A}" destId="{45A5BB93-A9F6-564C-B274-0B3174320F71}" srcOrd="0" destOrd="0" presId="urn:microsoft.com/office/officeart/2008/layout/VerticalCurvedList"/>
    <dgm:cxn modelId="{4FD1B4DF-D8F5-7343-A136-D99205980452}" type="presParOf" srcId="{45A5BB93-A9F6-564C-B274-0B3174320F71}" destId="{228F8B58-BBE6-244C-A730-440BB148AF3D}" srcOrd="0" destOrd="0" presId="urn:microsoft.com/office/officeart/2008/layout/VerticalCurvedList"/>
    <dgm:cxn modelId="{656B0115-9329-2E48-A24A-07556A3CF49D}" type="presParOf" srcId="{45A5BB93-A9F6-564C-B274-0B3174320F71}" destId="{8DBD4E76-79CE-DB44-971B-86DA088AD109}" srcOrd="1" destOrd="0" presId="urn:microsoft.com/office/officeart/2008/layout/VerticalCurvedList"/>
    <dgm:cxn modelId="{711C35F7-7188-DE40-AFD4-6E64F0134C19}" type="presParOf" srcId="{45A5BB93-A9F6-564C-B274-0B3174320F71}" destId="{6363DEC8-CB95-764F-8BF4-AB43F9CBFC92}" srcOrd="2" destOrd="0" presId="urn:microsoft.com/office/officeart/2008/layout/VerticalCurvedList"/>
    <dgm:cxn modelId="{4B036182-1FF3-FA4F-946A-1FB808B22D44}" type="presParOf" srcId="{45A5BB93-A9F6-564C-B274-0B3174320F71}" destId="{F4D7B079-5544-D646-A093-DF41ADFE6573}" srcOrd="3" destOrd="0" presId="urn:microsoft.com/office/officeart/2008/layout/VerticalCurvedList"/>
    <dgm:cxn modelId="{E86B4FD8-E4A8-C44B-9553-24CF001DE42A}" type="presParOf" srcId="{287C9627-1550-BA4E-9E2F-400D8616DE3A}" destId="{72AF153E-0FD2-284F-898A-A96E7E2A1D51}" srcOrd="1" destOrd="0" presId="urn:microsoft.com/office/officeart/2008/layout/VerticalCurvedList"/>
    <dgm:cxn modelId="{03A2D976-9F11-3B40-BE5F-9E7A8E5CE622}" type="presParOf" srcId="{287C9627-1550-BA4E-9E2F-400D8616DE3A}" destId="{A9EFF428-5470-134B-8D53-16E2C0D020AC}" srcOrd="2" destOrd="0" presId="urn:microsoft.com/office/officeart/2008/layout/VerticalCurvedList"/>
    <dgm:cxn modelId="{EB4870CB-F1E3-0D40-99E0-5E5067890060}" type="presParOf" srcId="{A9EFF428-5470-134B-8D53-16E2C0D020AC}" destId="{4D2923AF-D484-9141-9C35-8FCC4C212F37}" srcOrd="0" destOrd="0" presId="urn:microsoft.com/office/officeart/2008/layout/VerticalCurvedList"/>
    <dgm:cxn modelId="{CB01C1B8-BADB-424A-9251-96C5F4C5A3CE}" type="presParOf" srcId="{287C9627-1550-BA4E-9E2F-400D8616DE3A}" destId="{FADA0F27-1723-5B4C-8CC6-5C01A7E8F1B4}" srcOrd="3" destOrd="0" presId="urn:microsoft.com/office/officeart/2008/layout/VerticalCurvedList"/>
    <dgm:cxn modelId="{31F31FB8-A470-554C-A07A-42EB096C785F}" type="presParOf" srcId="{287C9627-1550-BA4E-9E2F-400D8616DE3A}" destId="{8C53F3BD-5860-4341-9258-AF0C68A23FB4}" srcOrd="4" destOrd="0" presId="urn:microsoft.com/office/officeart/2008/layout/VerticalCurvedList"/>
    <dgm:cxn modelId="{CB34121E-5AF8-F747-9164-FF55986857B1}" type="presParOf" srcId="{8C53F3BD-5860-4341-9258-AF0C68A23FB4}" destId="{1F3CD1C3-109F-E042-B767-C5D0AA3A5D84}" srcOrd="0" destOrd="0" presId="urn:microsoft.com/office/officeart/2008/layout/VerticalCurvedList"/>
    <dgm:cxn modelId="{FC777337-AEDB-0546-8640-2FAD639B639A}" type="presParOf" srcId="{287C9627-1550-BA4E-9E2F-400D8616DE3A}" destId="{E3C064C1-7893-3A43-ACB2-38084F7FBD1F}" srcOrd="5" destOrd="0" presId="urn:microsoft.com/office/officeart/2008/layout/VerticalCurvedList"/>
    <dgm:cxn modelId="{F62BE7F8-44A1-A54B-92AA-7E38A2D3EB8A}" type="presParOf" srcId="{287C9627-1550-BA4E-9E2F-400D8616DE3A}" destId="{EF732260-7B3D-4049-B2E9-D3BA78A9329F}" srcOrd="6" destOrd="0" presId="urn:microsoft.com/office/officeart/2008/layout/VerticalCurvedList"/>
    <dgm:cxn modelId="{5FA7C16B-E481-4840-A29B-143C91D6F2B8}" type="presParOf" srcId="{EF732260-7B3D-4049-B2E9-D3BA78A9329F}" destId="{7A5C43F1-9D45-1448-B8E8-B6A1B91E2DD8}" srcOrd="0" destOrd="0" presId="urn:microsoft.com/office/officeart/2008/layout/VerticalCurvedList"/>
    <dgm:cxn modelId="{9E63D233-15EE-2547-9B1C-6BDDFC5FFE41}" type="presParOf" srcId="{287C9627-1550-BA4E-9E2F-400D8616DE3A}" destId="{DD6074A9-9F20-664E-B987-EE065BEBA052}" srcOrd="7" destOrd="0" presId="urn:microsoft.com/office/officeart/2008/layout/VerticalCurvedList"/>
    <dgm:cxn modelId="{CA62E88A-FDF1-4C4D-A082-8097F4700BFC}" type="presParOf" srcId="{287C9627-1550-BA4E-9E2F-400D8616DE3A}" destId="{0967D45A-89C9-C648-BD84-BC2D450C2E08}" srcOrd="8" destOrd="0" presId="urn:microsoft.com/office/officeart/2008/layout/VerticalCurvedList"/>
    <dgm:cxn modelId="{1E23977B-E00E-1B48-AC75-50080D3C65C5}" type="presParOf" srcId="{0967D45A-89C9-C648-BD84-BC2D450C2E08}" destId="{194C5F46-1216-9E41-B1B9-7A8069A994D8}" srcOrd="0" destOrd="0" presId="urn:microsoft.com/office/officeart/2008/layout/VerticalCurvedList"/>
    <dgm:cxn modelId="{C1D9E280-CD38-BC46-A82F-B02493E988FD}" type="presParOf" srcId="{287C9627-1550-BA4E-9E2F-400D8616DE3A}" destId="{700E91E3-407C-C542-95DE-C7C6FD5F0EF7}" srcOrd="9" destOrd="0" presId="urn:microsoft.com/office/officeart/2008/layout/VerticalCurvedList"/>
    <dgm:cxn modelId="{237C9AC9-9648-324A-9EEB-0CAFFFB5C15B}" type="presParOf" srcId="{287C9627-1550-BA4E-9E2F-400D8616DE3A}" destId="{237D2D8C-77E5-7C4A-8B95-7EB83788AD3D}" srcOrd="10" destOrd="0" presId="urn:microsoft.com/office/officeart/2008/layout/VerticalCurvedList"/>
    <dgm:cxn modelId="{DD5A3266-E93A-8E4B-85BB-34101481258A}" type="presParOf" srcId="{237D2D8C-77E5-7C4A-8B95-7EB83788AD3D}" destId="{34F355D9-951F-7B4D-BB62-31B0A5D1D4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23D2A7-0D3B-BB41-827A-08DAB37388F6}" type="doc">
      <dgm:prSet loTypeId="urn:microsoft.com/office/officeart/2005/8/layout/default" loCatId="process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uk-UA"/>
        </a:p>
      </dgm:t>
    </dgm:pt>
    <dgm:pt modelId="{39523D55-C8C3-C64D-B096-1E5A32225713}">
      <dgm:prSet custT="1"/>
      <dgm:spPr/>
      <dgm:t>
        <a:bodyPr/>
        <a:lstStyle/>
        <a:p>
          <a:pPr rtl="0"/>
          <a:r>
            <a:rPr lang="ru-RU" sz="2800" b="1" dirty="0" err="1" smtClean="0"/>
            <a:t>Національно</a:t>
          </a:r>
          <a:r>
            <a:rPr lang="ru-RU" sz="2800" dirty="0" smtClean="0"/>
            <a:t> -</a:t>
          </a:r>
          <a:r>
            <a:rPr lang="ru-RU" sz="2800" b="1" dirty="0" err="1" smtClean="0"/>
            <a:t>патріотичн</a:t>
          </a:r>
          <a:r>
            <a:rPr lang="ru-RU" sz="3000" b="1" dirty="0" err="1" smtClean="0"/>
            <a:t>е</a:t>
          </a:r>
          <a:endParaRPr lang="ru-RU" sz="3000" b="1" dirty="0"/>
        </a:p>
      </dgm:t>
    </dgm:pt>
    <dgm:pt modelId="{C056A566-CBEB-D34B-9717-1354EA746838}" type="parTrans" cxnId="{60E7ADBA-D2C7-8140-8343-489C2C5DB2AB}">
      <dgm:prSet/>
      <dgm:spPr/>
      <dgm:t>
        <a:bodyPr/>
        <a:lstStyle/>
        <a:p>
          <a:endParaRPr lang="uk-UA"/>
        </a:p>
      </dgm:t>
    </dgm:pt>
    <dgm:pt modelId="{865AE849-BA8A-C74F-9A85-3577546B75F5}" type="sibTrans" cxnId="{60E7ADBA-D2C7-8140-8343-489C2C5DB2AB}">
      <dgm:prSet/>
      <dgm:spPr/>
      <dgm:t>
        <a:bodyPr/>
        <a:lstStyle/>
        <a:p>
          <a:endParaRPr lang="uk-UA"/>
        </a:p>
      </dgm:t>
    </dgm:pt>
    <dgm:pt modelId="{996D08C8-EC0C-414B-B9D7-C5A89AF9BB3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err="1" smtClean="0"/>
            <a:t>Громадянське</a:t>
          </a:r>
          <a:endParaRPr lang="ru-RU" sz="2400" b="1" dirty="0" smtClean="0"/>
        </a:p>
      </dgm:t>
    </dgm:pt>
    <dgm:pt modelId="{4C27B103-DD27-324E-BB39-E87B30E54D2F}" type="parTrans" cxnId="{4BA13B2F-70D5-5E45-96D5-3D6EC5C1E1BA}">
      <dgm:prSet/>
      <dgm:spPr/>
      <dgm:t>
        <a:bodyPr/>
        <a:lstStyle/>
        <a:p>
          <a:endParaRPr lang="uk-UA"/>
        </a:p>
      </dgm:t>
    </dgm:pt>
    <dgm:pt modelId="{5C4AFC69-E8C5-AE4C-8226-31D53699C0C9}" type="sibTrans" cxnId="{4BA13B2F-70D5-5E45-96D5-3D6EC5C1E1BA}">
      <dgm:prSet/>
      <dgm:spPr/>
      <dgm:t>
        <a:bodyPr/>
        <a:lstStyle/>
        <a:p>
          <a:endParaRPr lang="uk-UA"/>
        </a:p>
      </dgm:t>
    </dgm:pt>
    <dgm:pt modelId="{F4DD6FB2-C8DB-084C-97CF-CE8AE2120128}">
      <dgm:prSet custT="1"/>
      <dgm:spPr/>
      <dgm:t>
        <a:bodyPr/>
        <a:lstStyle/>
        <a:p>
          <a:pPr rtl="0"/>
          <a:r>
            <a:rPr lang="ru-RU" sz="3000" b="1" dirty="0" smtClean="0"/>
            <a:t>Духовно-</a:t>
          </a:r>
          <a:r>
            <a:rPr lang="ru-RU" sz="3000" b="1" dirty="0" err="1" smtClean="0"/>
            <a:t>моральне</a:t>
          </a:r>
          <a:endParaRPr lang="ru-RU" sz="3000" b="1" dirty="0"/>
        </a:p>
      </dgm:t>
    </dgm:pt>
    <dgm:pt modelId="{9234E8C4-D2E0-744D-ACA4-35E5D114D348}" type="parTrans" cxnId="{E1AD3997-7835-F443-93D3-83296A39AF60}">
      <dgm:prSet/>
      <dgm:spPr/>
      <dgm:t>
        <a:bodyPr/>
        <a:lstStyle/>
        <a:p>
          <a:endParaRPr lang="uk-UA"/>
        </a:p>
      </dgm:t>
    </dgm:pt>
    <dgm:pt modelId="{A938B50D-826C-0842-873D-A0E7BCF63FC2}" type="sibTrans" cxnId="{E1AD3997-7835-F443-93D3-83296A39AF60}">
      <dgm:prSet/>
      <dgm:spPr/>
      <dgm:t>
        <a:bodyPr/>
        <a:lstStyle/>
        <a:p>
          <a:endParaRPr lang="uk-UA"/>
        </a:p>
      </dgm:t>
    </dgm:pt>
    <dgm:pt modelId="{1C99F42A-8453-EC41-BF5E-3861009B1F1F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0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b="1" dirty="0" err="1" smtClean="0"/>
            <a:t>Художньо</a:t>
          </a:r>
          <a:r>
            <a:rPr lang="ru-RU" sz="3000" dirty="0" smtClean="0"/>
            <a:t> - </a:t>
          </a:r>
          <a:r>
            <a:rPr lang="ru-RU" sz="3000" b="1" dirty="0" err="1" smtClean="0"/>
            <a:t>естетичне</a:t>
          </a:r>
          <a:endParaRPr lang="ru-RU" sz="3000" b="1" dirty="0" smtClean="0"/>
        </a:p>
        <a:p>
          <a:pPr rtl="0"/>
          <a:endParaRPr lang="ru-RU" sz="3000" b="1" dirty="0"/>
        </a:p>
      </dgm:t>
    </dgm:pt>
    <dgm:pt modelId="{03ED18CE-8EC9-E94E-8380-75AC0AE2C102}" type="parTrans" cxnId="{8F626092-AD2B-694D-AE5D-C53906E1A5A3}">
      <dgm:prSet/>
      <dgm:spPr/>
      <dgm:t>
        <a:bodyPr/>
        <a:lstStyle/>
        <a:p>
          <a:endParaRPr lang="uk-UA"/>
        </a:p>
      </dgm:t>
    </dgm:pt>
    <dgm:pt modelId="{345B9A14-5168-8442-B314-D825BAD79E25}" type="sibTrans" cxnId="{8F626092-AD2B-694D-AE5D-C53906E1A5A3}">
      <dgm:prSet/>
      <dgm:spPr/>
      <dgm:t>
        <a:bodyPr/>
        <a:lstStyle/>
        <a:p>
          <a:endParaRPr lang="uk-UA"/>
        </a:p>
      </dgm:t>
    </dgm:pt>
    <dgm:pt modelId="{21169A8E-C1AD-CB48-96B5-C4EF3DC2892E}">
      <dgm:prSet custT="1"/>
      <dgm:spPr/>
      <dgm:t>
        <a:bodyPr/>
        <a:lstStyle/>
        <a:p>
          <a:pPr rtl="0"/>
          <a:r>
            <a:rPr lang="ru-RU" sz="2600" b="1" dirty="0" err="1" smtClean="0"/>
            <a:t>Превентивне</a:t>
          </a:r>
          <a:endParaRPr lang="ru-RU" sz="2600" b="1" dirty="0"/>
        </a:p>
      </dgm:t>
    </dgm:pt>
    <dgm:pt modelId="{AE4F21B9-EC05-0F4B-BC5B-59C775784E44}" type="parTrans" cxnId="{396E46A5-7A4B-AC41-9FBC-4067B190F085}">
      <dgm:prSet/>
      <dgm:spPr/>
      <dgm:t>
        <a:bodyPr/>
        <a:lstStyle/>
        <a:p>
          <a:endParaRPr lang="uk-UA"/>
        </a:p>
      </dgm:t>
    </dgm:pt>
    <dgm:pt modelId="{9036EEE9-DD2C-744E-9FAC-C0A1B95889F8}" type="sibTrans" cxnId="{396E46A5-7A4B-AC41-9FBC-4067B190F085}">
      <dgm:prSet/>
      <dgm:spPr/>
      <dgm:t>
        <a:bodyPr/>
        <a:lstStyle/>
        <a:p>
          <a:endParaRPr lang="uk-UA"/>
        </a:p>
      </dgm:t>
    </dgm:pt>
    <dgm:pt modelId="{CF9ADD42-1D65-B54A-A8F8-C982CC129A18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b="1" dirty="0" err="1" smtClean="0"/>
            <a:t>Трудове</a:t>
          </a:r>
          <a:endParaRPr lang="ru-RU" sz="3000" b="1" dirty="0" smtClean="0"/>
        </a:p>
      </dgm:t>
    </dgm:pt>
    <dgm:pt modelId="{46462A66-8516-334D-8E8F-3CAA24FA6973}" type="parTrans" cxnId="{78C33A54-8919-2A4B-A94A-C765E82FF8EA}">
      <dgm:prSet/>
      <dgm:spPr/>
      <dgm:t>
        <a:bodyPr/>
        <a:lstStyle/>
        <a:p>
          <a:endParaRPr lang="uk-UA"/>
        </a:p>
      </dgm:t>
    </dgm:pt>
    <dgm:pt modelId="{8C992ED6-0607-8244-BA00-3E29C5218BD5}" type="sibTrans" cxnId="{78C33A54-8919-2A4B-A94A-C765E82FF8EA}">
      <dgm:prSet/>
      <dgm:spPr/>
      <dgm:t>
        <a:bodyPr/>
        <a:lstStyle/>
        <a:p>
          <a:endParaRPr lang="uk-UA"/>
        </a:p>
      </dgm:t>
    </dgm:pt>
    <dgm:pt modelId="{0CE72A41-4BD7-9045-A1AC-8A914AA8D64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0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b="1" dirty="0" err="1" smtClean="0"/>
            <a:t>Родинне</a:t>
          </a:r>
          <a:endParaRPr lang="ru-RU" sz="3000" b="1" dirty="0" smtClean="0"/>
        </a:p>
        <a:p>
          <a:pPr rtl="0"/>
          <a:endParaRPr lang="ru-RU" sz="3000" b="1" dirty="0"/>
        </a:p>
      </dgm:t>
    </dgm:pt>
    <dgm:pt modelId="{3384B7C3-B1C4-F249-8F6F-94DA1CDC280A}" type="parTrans" cxnId="{2E887272-B32E-F44F-93D4-5A79BE4BC2E6}">
      <dgm:prSet/>
      <dgm:spPr/>
      <dgm:t>
        <a:bodyPr/>
        <a:lstStyle/>
        <a:p>
          <a:endParaRPr lang="uk-UA"/>
        </a:p>
      </dgm:t>
    </dgm:pt>
    <dgm:pt modelId="{5296A0F4-9193-1C44-86E2-EE47F77830FE}" type="sibTrans" cxnId="{2E887272-B32E-F44F-93D4-5A79BE4BC2E6}">
      <dgm:prSet/>
      <dgm:spPr/>
      <dgm:t>
        <a:bodyPr/>
        <a:lstStyle/>
        <a:p>
          <a:endParaRPr lang="uk-UA"/>
        </a:p>
      </dgm:t>
    </dgm:pt>
    <dgm:pt modelId="{4D05BCE6-6C90-494C-BD78-3707A29C3987}">
      <dgm:prSet custT="1"/>
      <dgm:spPr/>
      <dgm:t>
        <a:bodyPr/>
        <a:lstStyle/>
        <a:p>
          <a:pPr rtl="0"/>
          <a:r>
            <a:rPr lang="ru-RU" sz="3000" b="1" dirty="0" err="1" smtClean="0"/>
            <a:t>Екол</a:t>
          </a:r>
          <a:r>
            <a:rPr lang="ru-RU" sz="2900" b="1" dirty="0" err="1" smtClean="0"/>
            <a:t>огічне</a:t>
          </a:r>
          <a:endParaRPr lang="ru-RU" sz="2900" b="1" dirty="0"/>
        </a:p>
      </dgm:t>
    </dgm:pt>
    <dgm:pt modelId="{0A126451-8D1B-4345-A481-2850A72D0F17}" type="parTrans" cxnId="{24A23E31-9DDA-B14A-A1F6-9AAEAA4D9730}">
      <dgm:prSet/>
      <dgm:spPr/>
      <dgm:t>
        <a:bodyPr/>
        <a:lstStyle/>
        <a:p>
          <a:endParaRPr lang="uk-UA"/>
        </a:p>
      </dgm:t>
    </dgm:pt>
    <dgm:pt modelId="{51BF6AF4-64FF-A44E-AF94-D335775F3EA0}" type="sibTrans" cxnId="{24A23E31-9DDA-B14A-A1F6-9AAEAA4D9730}">
      <dgm:prSet/>
      <dgm:spPr/>
      <dgm:t>
        <a:bodyPr/>
        <a:lstStyle/>
        <a:p>
          <a:endParaRPr lang="uk-UA"/>
        </a:p>
      </dgm:t>
    </dgm:pt>
    <dgm:pt modelId="{F8F97A35-213C-C047-B873-D450590ADEB7}" type="pres">
      <dgm:prSet presAssocID="{8423D2A7-0D3B-BB41-827A-08DAB37388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ADF6712-AC2D-9645-97E7-0DF2E7A0DD52}" type="pres">
      <dgm:prSet presAssocID="{39523D55-C8C3-C64D-B096-1E5A3222571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03A07E-7A01-164C-B90A-8741FE928925}" type="pres">
      <dgm:prSet presAssocID="{865AE849-BA8A-C74F-9A85-3577546B75F5}" presName="sibTrans" presStyleCnt="0"/>
      <dgm:spPr/>
    </dgm:pt>
    <dgm:pt modelId="{C6724118-CDD6-4843-9D09-97DB50AD47C2}" type="pres">
      <dgm:prSet presAssocID="{996D08C8-EC0C-414B-B9D7-C5A89AF9BB3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FDE821-7E8C-0C40-9A9D-21EC1BDD6F92}" type="pres">
      <dgm:prSet presAssocID="{5C4AFC69-E8C5-AE4C-8226-31D53699C0C9}" presName="sibTrans" presStyleCnt="0"/>
      <dgm:spPr/>
    </dgm:pt>
    <dgm:pt modelId="{1AFC254E-21D5-AD41-BD28-9706C5185BC2}" type="pres">
      <dgm:prSet presAssocID="{F4DD6FB2-C8DB-084C-97CF-CE8AE212012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D6E28D-561F-F64A-8337-608FDEC5D2B8}" type="pres">
      <dgm:prSet presAssocID="{A938B50D-826C-0842-873D-A0E7BCF63FC2}" presName="sibTrans" presStyleCnt="0"/>
      <dgm:spPr/>
    </dgm:pt>
    <dgm:pt modelId="{2619FB7B-D33C-E144-8E96-C490903CE579}" type="pres">
      <dgm:prSet presAssocID="{1C99F42A-8453-EC41-BF5E-3861009B1F1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4CF5BC-970C-A84F-81BB-2D1429312614}" type="pres">
      <dgm:prSet presAssocID="{345B9A14-5168-8442-B314-D825BAD79E25}" presName="sibTrans" presStyleCnt="0"/>
      <dgm:spPr/>
    </dgm:pt>
    <dgm:pt modelId="{3C2AADAF-908C-C44F-BE2B-0A55CEA6E8CD}" type="pres">
      <dgm:prSet presAssocID="{21169A8E-C1AD-CB48-96B5-C4EF3DC2892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B5A9CA-9BC3-EB40-A3DF-6979F65C5772}" type="pres">
      <dgm:prSet presAssocID="{9036EEE9-DD2C-744E-9FAC-C0A1B95889F8}" presName="sibTrans" presStyleCnt="0"/>
      <dgm:spPr/>
    </dgm:pt>
    <dgm:pt modelId="{46BCA065-6842-5544-A1D5-DCA138865A11}" type="pres">
      <dgm:prSet presAssocID="{CF9ADD42-1D65-B54A-A8F8-C982CC129A1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57C674-A107-3F43-87AB-DBBF53BE098B}" type="pres">
      <dgm:prSet presAssocID="{8C992ED6-0607-8244-BA00-3E29C5218BD5}" presName="sibTrans" presStyleCnt="0"/>
      <dgm:spPr/>
    </dgm:pt>
    <dgm:pt modelId="{7188EE33-116A-8345-940F-BD3AE7BB6B95}" type="pres">
      <dgm:prSet presAssocID="{0CE72A41-4BD7-9045-A1AC-8A914AA8D64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321CA8-C2E6-4942-839B-274F911E9428}" type="pres">
      <dgm:prSet presAssocID="{5296A0F4-9193-1C44-86E2-EE47F77830FE}" presName="sibTrans" presStyleCnt="0"/>
      <dgm:spPr/>
    </dgm:pt>
    <dgm:pt modelId="{0153B080-06B6-8843-9C13-824CCD1D9519}" type="pres">
      <dgm:prSet presAssocID="{4D05BCE6-6C90-494C-BD78-3707A29C398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7069BEB-6A64-4640-9D94-984AA16A256E}" type="presOf" srcId="{1C99F42A-8453-EC41-BF5E-3861009B1F1F}" destId="{2619FB7B-D33C-E144-8E96-C490903CE579}" srcOrd="0" destOrd="0" presId="urn:microsoft.com/office/officeart/2005/8/layout/default"/>
    <dgm:cxn modelId="{2F66242A-2082-4748-B2C8-68150253CD62}" type="presOf" srcId="{21169A8E-C1AD-CB48-96B5-C4EF3DC2892E}" destId="{3C2AADAF-908C-C44F-BE2B-0A55CEA6E8CD}" srcOrd="0" destOrd="0" presId="urn:microsoft.com/office/officeart/2005/8/layout/default"/>
    <dgm:cxn modelId="{78C33A54-8919-2A4B-A94A-C765E82FF8EA}" srcId="{8423D2A7-0D3B-BB41-827A-08DAB37388F6}" destId="{CF9ADD42-1D65-B54A-A8F8-C982CC129A18}" srcOrd="5" destOrd="0" parTransId="{46462A66-8516-334D-8E8F-3CAA24FA6973}" sibTransId="{8C992ED6-0607-8244-BA00-3E29C5218BD5}"/>
    <dgm:cxn modelId="{8F626092-AD2B-694D-AE5D-C53906E1A5A3}" srcId="{8423D2A7-0D3B-BB41-827A-08DAB37388F6}" destId="{1C99F42A-8453-EC41-BF5E-3861009B1F1F}" srcOrd="3" destOrd="0" parTransId="{03ED18CE-8EC9-E94E-8380-75AC0AE2C102}" sibTransId="{345B9A14-5168-8442-B314-D825BAD79E25}"/>
    <dgm:cxn modelId="{396E46A5-7A4B-AC41-9FBC-4067B190F085}" srcId="{8423D2A7-0D3B-BB41-827A-08DAB37388F6}" destId="{21169A8E-C1AD-CB48-96B5-C4EF3DC2892E}" srcOrd="4" destOrd="0" parTransId="{AE4F21B9-EC05-0F4B-BC5B-59C775784E44}" sibTransId="{9036EEE9-DD2C-744E-9FAC-C0A1B95889F8}"/>
    <dgm:cxn modelId="{4BA13B2F-70D5-5E45-96D5-3D6EC5C1E1BA}" srcId="{8423D2A7-0D3B-BB41-827A-08DAB37388F6}" destId="{996D08C8-EC0C-414B-B9D7-C5A89AF9BB32}" srcOrd="1" destOrd="0" parTransId="{4C27B103-DD27-324E-BB39-E87B30E54D2F}" sibTransId="{5C4AFC69-E8C5-AE4C-8226-31D53699C0C9}"/>
    <dgm:cxn modelId="{C30E671F-C77A-1744-8994-17B24A5C0D33}" type="presOf" srcId="{CF9ADD42-1D65-B54A-A8F8-C982CC129A18}" destId="{46BCA065-6842-5544-A1D5-DCA138865A11}" srcOrd="0" destOrd="0" presId="urn:microsoft.com/office/officeart/2005/8/layout/default"/>
    <dgm:cxn modelId="{BBC0E98E-255E-384C-AAC4-ED6BD8502731}" type="presOf" srcId="{996D08C8-EC0C-414B-B9D7-C5A89AF9BB32}" destId="{C6724118-CDD6-4843-9D09-97DB50AD47C2}" srcOrd="0" destOrd="0" presId="urn:microsoft.com/office/officeart/2005/8/layout/default"/>
    <dgm:cxn modelId="{A1049DBB-8153-6F4A-B344-013AF909E29A}" type="presOf" srcId="{4D05BCE6-6C90-494C-BD78-3707A29C3987}" destId="{0153B080-06B6-8843-9C13-824CCD1D9519}" srcOrd="0" destOrd="0" presId="urn:microsoft.com/office/officeart/2005/8/layout/default"/>
    <dgm:cxn modelId="{7564F58C-F5CE-424E-8CC6-ADE847986204}" type="presOf" srcId="{0CE72A41-4BD7-9045-A1AC-8A914AA8D642}" destId="{7188EE33-116A-8345-940F-BD3AE7BB6B95}" srcOrd="0" destOrd="0" presId="urn:microsoft.com/office/officeart/2005/8/layout/default"/>
    <dgm:cxn modelId="{6E1517ED-DA0B-8D42-80ED-A2E4D96CFAED}" type="presOf" srcId="{8423D2A7-0D3B-BB41-827A-08DAB37388F6}" destId="{F8F97A35-213C-C047-B873-D450590ADEB7}" srcOrd="0" destOrd="0" presId="urn:microsoft.com/office/officeart/2005/8/layout/default"/>
    <dgm:cxn modelId="{60E7ADBA-D2C7-8140-8343-489C2C5DB2AB}" srcId="{8423D2A7-0D3B-BB41-827A-08DAB37388F6}" destId="{39523D55-C8C3-C64D-B096-1E5A32225713}" srcOrd="0" destOrd="0" parTransId="{C056A566-CBEB-D34B-9717-1354EA746838}" sibTransId="{865AE849-BA8A-C74F-9A85-3577546B75F5}"/>
    <dgm:cxn modelId="{E1AD3997-7835-F443-93D3-83296A39AF60}" srcId="{8423D2A7-0D3B-BB41-827A-08DAB37388F6}" destId="{F4DD6FB2-C8DB-084C-97CF-CE8AE2120128}" srcOrd="2" destOrd="0" parTransId="{9234E8C4-D2E0-744D-ACA4-35E5D114D348}" sibTransId="{A938B50D-826C-0842-873D-A0E7BCF63FC2}"/>
    <dgm:cxn modelId="{24A23E31-9DDA-B14A-A1F6-9AAEAA4D9730}" srcId="{8423D2A7-0D3B-BB41-827A-08DAB37388F6}" destId="{4D05BCE6-6C90-494C-BD78-3707A29C3987}" srcOrd="7" destOrd="0" parTransId="{0A126451-8D1B-4345-A481-2850A72D0F17}" sibTransId="{51BF6AF4-64FF-A44E-AF94-D335775F3EA0}"/>
    <dgm:cxn modelId="{D20A823D-6AAC-5A43-B9E2-E73E69EA827F}" type="presOf" srcId="{F4DD6FB2-C8DB-084C-97CF-CE8AE2120128}" destId="{1AFC254E-21D5-AD41-BD28-9706C5185BC2}" srcOrd="0" destOrd="0" presId="urn:microsoft.com/office/officeart/2005/8/layout/default"/>
    <dgm:cxn modelId="{2E887272-B32E-F44F-93D4-5A79BE4BC2E6}" srcId="{8423D2A7-0D3B-BB41-827A-08DAB37388F6}" destId="{0CE72A41-4BD7-9045-A1AC-8A914AA8D642}" srcOrd="6" destOrd="0" parTransId="{3384B7C3-B1C4-F249-8F6F-94DA1CDC280A}" sibTransId="{5296A0F4-9193-1C44-86E2-EE47F77830FE}"/>
    <dgm:cxn modelId="{F80C3EAE-64A2-DA4B-B6DE-0E7D26EB1C70}" type="presOf" srcId="{39523D55-C8C3-C64D-B096-1E5A32225713}" destId="{9ADF6712-AC2D-9645-97E7-0DF2E7A0DD52}" srcOrd="0" destOrd="0" presId="urn:microsoft.com/office/officeart/2005/8/layout/default"/>
    <dgm:cxn modelId="{6430EC3E-4CC9-B14F-A370-662EE514E0FE}" type="presParOf" srcId="{F8F97A35-213C-C047-B873-D450590ADEB7}" destId="{9ADF6712-AC2D-9645-97E7-0DF2E7A0DD52}" srcOrd="0" destOrd="0" presId="urn:microsoft.com/office/officeart/2005/8/layout/default"/>
    <dgm:cxn modelId="{C432611E-B507-8C41-9993-62D29B830C6F}" type="presParOf" srcId="{F8F97A35-213C-C047-B873-D450590ADEB7}" destId="{B803A07E-7A01-164C-B90A-8741FE928925}" srcOrd="1" destOrd="0" presId="urn:microsoft.com/office/officeart/2005/8/layout/default"/>
    <dgm:cxn modelId="{8EB5FB4B-57CF-FF40-B4E5-D5438D680014}" type="presParOf" srcId="{F8F97A35-213C-C047-B873-D450590ADEB7}" destId="{C6724118-CDD6-4843-9D09-97DB50AD47C2}" srcOrd="2" destOrd="0" presId="urn:microsoft.com/office/officeart/2005/8/layout/default"/>
    <dgm:cxn modelId="{E5E40748-6739-BA48-BF73-FED7835E3B46}" type="presParOf" srcId="{F8F97A35-213C-C047-B873-D450590ADEB7}" destId="{BCFDE821-7E8C-0C40-9A9D-21EC1BDD6F92}" srcOrd="3" destOrd="0" presId="urn:microsoft.com/office/officeart/2005/8/layout/default"/>
    <dgm:cxn modelId="{F14CECAF-83B2-7A42-820E-1ADDBE315D5A}" type="presParOf" srcId="{F8F97A35-213C-C047-B873-D450590ADEB7}" destId="{1AFC254E-21D5-AD41-BD28-9706C5185BC2}" srcOrd="4" destOrd="0" presId="urn:microsoft.com/office/officeart/2005/8/layout/default"/>
    <dgm:cxn modelId="{7A93B1DD-AB21-0A4D-95EB-1575592353E0}" type="presParOf" srcId="{F8F97A35-213C-C047-B873-D450590ADEB7}" destId="{17D6E28D-561F-F64A-8337-608FDEC5D2B8}" srcOrd="5" destOrd="0" presId="urn:microsoft.com/office/officeart/2005/8/layout/default"/>
    <dgm:cxn modelId="{F2425DFB-AED6-4347-ADAA-2C6DAEC5A771}" type="presParOf" srcId="{F8F97A35-213C-C047-B873-D450590ADEB7}" destId="{2619FB7B-D33C-E144-8E96-C490903CE579}" srcOrd="6" destOrd="0" presId="urn:microsoft.com/office/officeart/2005/8/layout/default"/>
    <dgm:cxn modelId="{B8EFC630-08DA-BB41-8F56-E1469B17FC46}" type="presParOf" srcId="{F8F97A35-213C-C047-B873-D450590ADEB7}" destId="{034CF5BC-970C-A84F-81BB-2D1429312614}" srcOrd="7" destOrd="0" presId="urn:microsoft.com/office/officeart/2005/8/layout/default"/>
    <dgm:cxn modelId="{3EB3CFD9-381B-8C42-82A0-20EDD28AAC66}" type="presParOf" srcId="{F8F97A35-213C-C047-B873-D450590ADEB7}" destId="{3C2AADAF-908C-C44F-BE2B-0A55CEA6E8CD}" srcOrd="8" destOrd="0" presId="urn:microsoft.com/office/officeart/2005/8/layout/default"/>
    <dgm:cxn modelId="{2B2F148A-65EE-554A-9199-A986A9D6E0E0}" type="presParOf" srcId="{F8F97A35-213C-C047-B873-D450590ADEB7}" destId="{75B5A9CA-9BC3-EB40-A3DF-6979F65C5772}" srcOrd="9" destOrd="0" presId="urn:microsoft.com/office/officeart/2005/8/layout/default"/>
    <dgm:cxn modelId="{C14DD043-3610-4246-871A-C464E12CAD5A}" type="presParOf" srcId="{F8F97A35-213C-C047-B873-D450590ADEB7}" destId="{46BCA065-6842-5544-A1D5-DCA138865A11}" srcOrd="10" destOrd="0" presId="urn:microsoft.com/office/officeart/2005/8/layout/default"/>
    <dgm:cxn modelId="{D5ABA63D-8049-F042-8FE1-156B01551B12}" type="presParOf" srcId="{F8F97A35-213C-C047-B873-D450590ADEB7}" destId="{8157C674-A107-3F43-87AB-DBBF53BE098B}" srcOrd="11" destOrd="0" presId="urn:microsoft.com/office/officeart/2005/8/layout/default"/>
    <dgm:cxn modelId="{3DBCC2AA-76EE-9B45-9BE2-74579E949BE5}" type="presParOf" srcId="{F8F97A35-213C-C047-B873-D450590ADEB7}" destId="{7188EE33-116A-8345-940F-BD3AE7BB6B95}" srcOrd="12" destOrd="0" presId="urn:microsoft.com/office/officeart/2005/8/layout/default"/>
    <dgm:cxn modelId="{B8CBC279-54D8-DC4F-8B40-374971373F32}" type="presParOf" srcId="{F8F97A35-213C-C047-B873-D450590ADEB7}" destId="{67321CA8-C2E6-4942-839B-274F911E9428}" srcOrd="13" destOrd="0" presId="urn:microsoft.com/office/officeart/2005/8/layout/default"/>
    <dgm:cxn modelId="{AC820F83-9482-2B4D-8EC1-8FF8523C7D34}" type="presParOf" srcId="{F8F97A35-213C-C047-B873-D450590ADEB7}" destId="{0153B080-06B6-8843-9C13-824CCD1D951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772CA-66C4-2B4E-BE79-D10782F3DA75}">
      <dsp:nvSpPr>
        <dsp:cNvPr id="0" name=""/>
        <dsp:cNvSpPr/>
      </dsp:nvSpPr>
      <dsp:spPr>
        <a:xfrm>
          <a:off x="4128" y="236560"/>
          <a:ext cx="1549759" cy="61990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Я і моя родина</a:t>
          </a:r>
          <a:endParaRPr lang="ru-RU" sz="1300" kern="1200" dirty="0"/>
        </a:p>
      </dsp:txBody>
      <dsp:txXfrm>
        <a:off x="314080" y="236560"/>
        <a:ext cx="929856" cy="619903"/>
      </dsp:txXfrm>
    </dsp:sp>
    <dsp:sp modelId="{866C8BAE-15AB-7B4E-A8A6-AA75DF67FFC8}">
      <dsp:nvSpPr>
        <dsp:cNvPr id="0" name=""/>
        <dsp:cNvSpPr/>
      </dsp:nvSpPr>
      <dsp:spPr>
        <a:xfrm>
          <a:off x="1352418" y="235806"/>
          <a:ext cx="8232295" cy="621411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виховувати почуття турботи і гордості за те місце, де народилася і живе людина, за свою родину і рід.</a:t>
          </a:r>
          <a:endParaRPr lang="uk-UA" sz="2000" kern="1200" noProof="0" dirty="0"/>
        </a:p>
      </dsp:txBody>
      <dsp:txXfrm>
        <a:off x="1663124" y="235806"/>
        <a:ext cx="7610884" cy="621411"/>
      </dsp:txXfrm>
    </dsp:sp>
    <dsp:sp modelId="{3C6C96D1-99FA-2742-8426-1DBCBC7D54ED}">
      <dsp:nvSpPr>
        <dsp:cNvPr id="0" name=""/>
        <dsp:cNvSpPr/>
      </dsp:nvSpPr>
      <dsp:spPr>
        <a:xfrm>
          <a:off x="4128" y="944758"/>
          <a:ext cx="1549759" cy="619903"/>
        </a:xfrm>
        <a:prstGeom prst="chevron">
          <a:avLst/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Я – частина природи</a:t>
          </a:r>
          <a:endParaRPr lang="uk-UA" sz="1300" kern="1200" dirty="0"/>
        </a:p>
      </dsp:txBody>
      <dsp:txXfrm>
        <a:off x="314080" y="944758"/>
        <a:ext cx="929856" cy="619903"/>
      </dsp:txXfrm>
    </dsp:sp>
    <dsp:sp modelId="{2897418C-3BA3-914B-80E3-0026C807DC83}">
      <dsp:nvSpPr>
        <dsp:cNvPr id="0" name=""/>
        <dsp:cNvSpPr/>
      </dsp:nvSpPr>
      <dsp:spPr>
        <a:xfrm>
          <a:off x="1352418" y="944004"/>
          <a:ext cx="8232295" cy="621411"/>
        </a:xfrm>
        <a:prstGeom prst="chevron">
          <a:avLst/>
        </a:prstGeom>
        <a:solidFill>
          <a:schemeClr val="accent4">
            <a:tint val="40000"/>
            <a:alpha val="90000"/>
            <a:hueOff val="1810321"/>
            <a:satOff val="-8541"/>
            <a:lumOff val="-30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810321"/>
              <a:satOff val="-8541"/>
              <a:lumOff val="-3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сформувати мислення та екологічну культуру учня, навчити молоде покоління жити за законами, домогтися, щоб почуття особистої відповідальності за все живе</a:t>
          </a:r>
          <a:endParaRPr lang="uk-UA" sz="1700" kern="1200" dirty="0"/>
        </a:p>
      </dsp:txBody>
      <dsp:txXfrm>
        <a:off x="1663124" y="944004"/>
        <a:ext cx="7610884" cy="621411"/>
      </dsp:txXfrm>
    </dsp:sp>
    <dsp:sp modelId="{C84F9428-CA4E-BF41-9697-CBC6388D115E}">
      <dsp:nvSpPr>
        <dsp:cNvPr id="0" name=""/>
        <dsp:cNvSpPr/>
      </dsp:nvSpPr>
      <dsp:spPr>
        <a:xfrm>
          <a:off x="4128" y="1652956"/>
          <a:ext cx="1549759" cy="619903"/>
        </a:xfrm>
        <a:prstGeom prst="chevron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Я і моя майбутня професія</a:t>
          </a:r>
          <a:endParaRPr lang="uk-UA" sz="1300" kern="1200" dirty="0"/>
        </a:p>
      </dsp:txBody>
      <dsp:txXfrm>
        <a:off x="314080" y="1652956"/>
        <a:ext cx="929856" cy="619903"/>
      </dsp:txXfrm>
    </dsp:sp>
    <dsp:sp modelId="{45018DCC-41E6-AA4C-A56D-29D3A4DCA756}">
      <dsp:nvSpPr>
        <dsp:cNvPr id="0" name=""/>
        <dsp:cNvSpPr/>
      </dsp:nvSpPr>
      <dsp:spPr>
        <a:xfrm>
          <a:off x="1352418" y="1652203"/>
          <a:ext cx="8118509" cy="621411"/>
        </a:xfrm>
        <a:prstGeom prst="chevron">
          <a:avLst/>
        </a:prstGeom>
        <a:solidFill>
          <a:schemeClr val="accent4">
            <a:tint val="40000"/>
            <a:alpha val="90000"/>
            <a:hueOff val="3620641"/>
            <a:satOff val="-17082"/>
            <a:lumOff val="-61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620641"/>
              <a:satOff val="-17082"/>
              <a:lumOff val="-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виявлення інтересів, нахилів та здібностей учнів, формування практичного досвіду в різних сферах пізнавальної і професійної діяльності, орієнтованих на вибір професій</a:t>
          </a:r>
          <a:endParaRPr lang="uk-UA" sz="1700" kern="1200" dirty="0"/>
        </a:p>
      </dsp:txBody>
      <dsp:txXfrm>
        <a:off x="1663124" y="1652203"/>
        <a:ext cx="7497098" cy="621411"/>
      </dsp:txXfrm>
    </dsp:sp>
    <dsp:sp modelId="{5071FC91-51AC-E44B-B8CB-017B2FF6CFAE}">
      <dsp:nvSpPr>
        <dsp:cNvPr id="0" name=""/>
        <dsp:cNvSpPr/>
      </dsp:nvSpPr>
      <dsp:spPr>
        <a:xfrm>
          <a:off x="4128" y="2361155"/>
          <a:ext cx="1549759" cy="619903"/>
        </a:xfrm>
        <a:prstGeom prst="chevron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Я - господар</a:t>
          </a:r>
          <a:endParaRPr lang="uk-UA" sz="1300" kern="1200" dirty="0"/>
        </a:p>
      </dsp:txBody>
      <dsp:txXfrm>
        <a:off x="314080" y="2361155"/>
        <a:ext cx="929856" cy="619903"/>
      </dsp:txXfrm>
    </dsp:sp>
    <dsp:sp modelId="{3BE3353D-5144-6C42-A136-00CE48AB4ED0}">
      <dsp:nvSpPr>
        <dsp:cNvPr id="0" name=""/>
        <dsp:cNvSpPr/>
      </dsp:nvSpPr>
      <dsp:spPr>
        <a:xfrm>
          <a:off x="1352418" y="2360401"/>
          <a:ext cx="8232295" cy="621411"/>
        </a:xfrm>
        <a:prstGeom prst="chevron">
          <a:avLst/>
        </a:prstGeom>
        <a:solidFill>
          <a:schemeClr val="accent4">
            <a:tint val="40000"/>
            <a:alpha val="90000"/>
            <a:hueOff val="5430962"/>
            <a:satOff val="-25622"/>
            <a:lumOff val="-92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430962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залучення учнів до різноманітних видів суспільно корисної діяльності, вироблення трудових умінь і навичок, формування професійних інтересів і нахилів учнів, ствердження культу праці</a:t>
          </a:r>
          <a:endParaRPr lang="uk-UA" sz="1700" kern="1200" dirty="0"/>
        </a:p>
      </dsp:txBody>
      <dsp:txXfrm>
        <a:off x="1663124" y="2360401"/>
        <a:ext cx="7610884" cy="621411"/>
      </dsp:txXfrm>
    </dsp:sp>
    <dsp:sp modelId="{F1260D3E-E1D2-6144-BF01-06463DE6F8E4}">
      <dsp:nvSpPr>
        <dsp:cNvPr id="0" name=""/>
        <dsp:cNvSpPr/>
      </dsp:nvSpPr>
      <dsp:spPr>
        <a:xfrm>
          <a:off x="4128" y="3069353"/>
          <a:ext cx="1549759" cy="619903"/>
        </a:xfrm>
        <a:prstGeom prst="chevron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Я – людина і громадянин</a:t>
          </a:r>
          <a:endParaRPr lang="uk-UA" sz="1300" kern="1200" dirty="0"/>
        </a:p>
      </dsp:txBody>
      <dsp:txXfrm>
        <a:off x="314080" y="3069353"/>
        <a:ext cx="929856" cy="619903"/>
      </dsp:txXfrm>
    </dsp:sp>
    <dsp:sp modelId="{986F6979-5A50-4149-91D6-99CBB1A7B058}">
      <dsp:nvSpPr>
        <dsp:cNvPr id="0" name=""/>
        <dsp:cNvSpPr/>
      </dsp:nvSpPr>
      <dsp:spPr>
        <a:xfrm>
          <a:off x="1352418" y="3068599"/>
          <a:ext cx="8231781" cy="621411"/>
        </a:xfrm>
        <a:prstGeom prst="chevron">
          <a:avLst/>
        </a:prstGeom>
        <a:solidFill>
          <a:schemeClr val="accent4">
            <a:tint val="40000"/>
            <a:alpha val="90000"/>
            <a:hueOff val="7241283"/>
            <a:satOff val="-34163"/>
            <a:lumOff val="-123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241283"/>
              <a:satOff val="-34163"/>
              <a:lumOff val="-12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навчити любити і поважати людину, жити для людей. Через доброчинство, через залучення до культури, </a:t>
          </a:r>
          <a:r>
            <a:rPr lang="uk-UA" sz="1300" kern="1200" dirty="0" err="1" smtClean="0"/>
            <a:t>уроки</a:t>
          </a:r>
          <a:r>
            <a:rPr lang="uk-UA" sz="1300" kern="1200" dirty="0" smtClean="0"/>
            <a:t> етики, тренінги стверджувати людську гідність, довіру, любов до ближнього. Викорінювати насильство, хамство, агресивність, пропагувати добро і милосердя, формувати ціннісне ставлення до суспільства, держави.</a:t>
          </a:r>
          <a:endParaRPr lang="uk-UA" sz="1300" kern="1200" dirty="0"/>
        </a:p>
      </dsp:txBody>
      <dsp:txXfrm>
        <a:off x="1663124" y="3068599"/>
        <a:ext cx="7610370" cy="621411"/>
      </dsp:txXfrm>
    </dsp:sp>
    <dsp:sp modelId="{D03AB2A7-0B2B-0B41-BAA1-39E402166CBA}">
      <dsp:nvSpPr>
        <dsp:cNvPr id="0" name=""/>
        <dsp:cNvSpPr/>
      </dsp:nvSpPr>
      <dsp:spPr>
        <a:xfrm>
          <a:off x="4128" y="3777551"/>
          <a:ext cx="1549759" cy="619903"/>
        </a:xfrm>
        <a:prstGeom prst="chevron">
          <a:avLst/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Я - особистість</a:t>
          </a:r>
          <a:endParaRPr lang="uk-UA" sz="1300" kern="1200" dirty="0"/>
        </a:p>
      </dsp:txBody>
      <dsp:txXfrm>
        <a:off x="314080" y="3777551"/>
        <a:ext cx="929856" cy="619903"/>
      </dsp:txXfrm>
    </dsp:sp>
    <dsp:sp modelId="{B741B240-324F-9D46-94FF-81D216920E02}">
      <dsp:nvSpPr>
        <dsp:cNvPr id="0" name=""/>
        <dsp:cNvSpPr/>
      </dsp:nvSpPr>
      <dsp:spPr>
        <a:xfrm>
          <a:off x="1352418" y="3776797"/>
          <a:ext cx="8232295" cy="621411"/>
        </a:xfrm>
        <a:prstGeom prst="chevron">
          <a:avLst/>
        </a:prstGeom>
        <a:solidFill>
          <a:schemeClr val="accent4">
            <a:tint val="40000"/>
            <a:alpha val="90000"/>
            <a:hueOff val="9051603"/>
            <a:satOff val="-42704"/>
            <a:lumOff val="-1542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9051603"/>
              <a:satOff val="-42704"/>
              <a:lumOff val="-15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розвиток інтелекту, творчості, почуттів дітей, виявлення і розвиток їхні здібностей, озброєння їх засобами самовдосконалення, створення умов для саморозвитку і самовиховання особистості</a:t>
          </a:r>
          <a:endParaRPr lang="uk-UA" sz="1700" kern="1200" dirty="0"/>
        </a:p>
      </dsp:txBody>
      <dsp:txXfrm>
        <a:off x="1663124" y="3776797"/>
        <a:ext cx="7610884" cy="621411"/>
      </dsp:txXfrm>
    </dsp:sp>
    <dsp:sp modelId="{0E6A9CA8-C43E-7B44-8896-2902BF676BCB}">
      <dsp:nvSpPr>
        <dsp:cNvPr id="0" name=""/>
        <dsp:cNvSpPr/>
      </dsp:nvSpPr>
      <dsp:spPr>
        <a:xfrm>
          <a:off x="4128" y="4485749"/>
          <a:ext cx="1549759" cy="619903"/>
        </a:xfrm>
        <a:prstGeom prst="chevr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Я і моє здоров’я</a:t>
          </a:r>
          <a:endParaRPr lang="uk-UA" sz="1300" kern="1200" dirty="0"/>
        </a:p>
      </dsp:txBody>
      <dsp:txXfrm>
        <a:off x="314080" y="4485749"/>
        <a:ext cx="929856" cy="619903"/>
      </dsp:txXfrm>
    </dsp:sp>
    <dsp:sp modelId="{CD5B9649-BBA6-D24F-9699-E6C4D3722A49}">
      <dsp:nvSpPr>
        <dsp:cNvPr id="0" name=""/>
        <dsp:cNvSpPr/>
      </dsp:nvSpPr>
      <dsp:spPr>
        <a:xfrm>
          <a:off x="1352418" y="4484995"/>
          <a:ext cx="8231781" cy="621411"/>
        </a:xfrm>
        <a:prstGeom prst="chevron">
          <a:avLst/>
        </a:prstGeom>
        <a:solidFill>
          <a:schemeClr val="accent4">
            <a:tint val="40000"/>
            <a:alpha val="90000"/>
            <a:hueOff val="10861924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4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закласти у школярів фундамент майбутнього здорового способу життя</a:t>
          </a:r>
          <a:endParaRPr lang="uk-UA" sz="1800" kern="1200" dirty="0"/>
        </a:p>
      </dsp:txBody>
      <dsp:txXfrm>
        <a:off x="1663124" y="4484995"/>
        <a:ext cx="7610370" cy="621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F4B03-1C56-324F-987E-F2088A820E59}">
      <dsp:nvSpPr>
        <dsp:cNvPr id="0" name=""/>
        <dsp:cNvSpPr/>
      </dsp:nvSpPr>
      <dsp:spPr>
        <a:xfrm>
          <a:off x="5009601" y="3039762"/>
          <a:ext cx="549814" cy="2619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907" y="0"/>
              </a:lnTo>
              <a:lnTo>
                <a:pt x="274907" y="2619160"/>
              </a:lnTo>
              <a:lnTo>
                <a:pt x="549814" y="261916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kern="1200"/>
        </a:p>
      </dsp:txBody>
      <dsp:txXfrm>
        <a:off x="5217602" y="4282435"/>
        <a:ext cx="133812" cy="133812"/>
      </dsp:txXfrm>
    </dsp:sp>
    <dsp:sp modelId="{A5C146E8-AA71-2547-A1EB-D9636D010F8B}">
      <dsp:nvSpPr>
        <dsp:cNvPr id="0" name=""/>
        <dsp:cNvSpPr/>
      </dsp:nvSpPr>
      <dsp:spPr>
        <a:xfrm>
          <a:off x="5009601" y="3039762"/>
          <a:ext cx="549814" cy="1571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907" y="0"/>
              </a:lnTo>
              <a:lnTo>
                <a:pt x="274907" y="1571496"/>
              </a:lnTo>
              <a:lnTo>
                <a:pt x="549814" y="157149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242885" y="3783887"/>
        <a:ext cx="83245" cy="83245"/>
      </dsp:txXfrm>
    </dsp:sp>
    <dsp:sp modelId="{BF1C2655-A48F-5145-A1DA-901BACCFBBA9}">
      <dsp:nvSpPr>
        <dsp:cNvPr id="0" name=""/>
        <dsp:cNvSpPr/>
      </dsp:nvSpPr>
      <dsp:spPr>
        <a:xfrm>
          <a:off x="5009601" y="3039762"/>
          <a:ext cx="549814" cy="523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907" y="0"/>
              </a:lnTo>
              <a:lnTo>
                <a:pt x="274907" y="523832"/>
              </a:lnTo>
              <a:lnTo>
                <a:pt x="549814" y="52383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265523" y="3282692"/>
        <a:ext cx="37970" cy="37970"/>
      </dsp:txXfrm>
    </dsp:sp>
    <dsp:sp modelId="{1FEF056C-5D04-264F-AA19-2CEFEDBA4797}">
      <dsp:nvSpPr>
        <dsp:cNvPr id="0" name=""/>
        <dsp:cNvSpPr/>
      </dsp:nvSpPr>
      <dsp:spPr>
        <a:xfrm>
          <a:off x="5009601" y="2515929"/>
          <a:ext cx="549814" cy="523832"/>
        </a:xfrm>
        <a:custGeom>
          <a:avLst/>
          <a:gdLst/>
          <a:ahLst/>
          <a:cxnLst/>
          <a:rect l="0" t="0" r="0" b="0"/>
          <a:pathLst>
            <a:path>
              <a:moveTo>
                <a:pt x="0" y="523832"/>
              </a:moveTo>
              <a:lnTo>
                <a:pt x="274907" y="523832"/>
              </a:lnTo>
              <a:lnTo>
                <a:pt x="274907" y="0"/>
              </a:lnTo>
              <a:lnTo>
                <a:pt x="549814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265523" y="2758860"/>
        <a:ext cx="37970" cy="37970"/>
      </dsp:txXfrm>
    </dsp:sp>
    <dsp:sp modelId="{216B87D8-FB2C-794D-A36A-894F90DE0002}">
      <dsp:nvSpPr>
        <dsp:cNvPr id="0" name=""/>
        <dsp:cNvSpPr/>
      </dsp:nvSpPr>
      <dsp:spPr>
        <a:xfrm>
          <a:off x="5009601" y="1468265"/>
          <a:ext cx="549814" cy="1571496"/>
        </a:xfrm>
        <a:custGeom>
          <a:avLst/>
          <a:gdLst/>
          <a:ahLst/>
          <a:cxnLst/>
          <a:rect l="0" t="0" r="0" b="0"/>
          <a:pathLst>
            <a:path>
              <a:moveTo>
                <a:pt x="0" y="1571496"/>
              </a:moveTo>
              <a:lnTo>
                <a:pt x="274907" y="1571496"/>
              </a:lnTo>
              <a:lnTo>
                <a:pt x="274907" y="0"/>
              </a:lnTo>
              <a:lnTo>
                <a:pt x="549814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242885" y="2212391"/>
        <a:ext cx="83245" cy="83245"/>
      </dsp:txXfrm>
    </dsp:sp>
    <dsp:sp modelId="{5B478DBB-78BE-C344-B81F-5249648C1A3C}">
      <dsp:nvSpPr>
        <dsp:cNvPr id="0" name=""/>
        <dsp:cNvSpPr/>
      </dsp:nvSpPr>
      <dsp:spPr>
        <a:xfrm>
          <a:off x="5009601" y="420601"/>
          <a:ext cx="549814" cy="2619160"/>
        </a:xfrm>
        <a:custGeom>
          <a:avLst/>
          <a:gdLst/>
          <a:ahLst/>
          <a:cxnLst/>
          <a:rect l="0" t="0" r="0" b="0"/>
          <a:pathLst>
            <a:path>
              <a:moveTo>
                <a:pt x="0" y="2619160"/>
              </a:moveTo>
              <a:lnTo>
                <a:pt x="274907" y="2619160"/>
              </a:lnTo>
              <a:lnTo>
                <a:pt x="274907" y="0"/>
              </a:lnTo>
              <a:lnTo>
                <a:pt x="549814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kern="1200"/>
        </a:p>
      </dsp:txBody>
      <dsp:txXfrm>
        <a:off x="5217602" y="1663275"/>
        <a:ext cx="133812" cy="133812"/>
      </dsp:txXfrm>
    </dsp:sp>
    <dsp:sp modelId="{27C301FD-B3FF-F14C-91BA-E6887B273019}">
      <dsp:nvSpPr>
        <dsp:cNvPr id="0" name=""/>
        <dsp:cNvSpPr/>
      </dsp:nvSpPr>
      <dsp:spPr>
        <a:xfrm>
          <a:off x="1710716" y="2994042"/>
          <a:ext cx="5498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9814" y="4572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1971878" y="3026016"/>
        <a:ext cx="27490" cy="27490"/>
      </dsp:txXfrm>
    </dsp:sp>
    <dsp:sp modelId="{0688EE9E-613A-024F-89FA-07A94E466FBB}">
      <dsp:nvSpPr>
        <dsp:cNvPr id="0" name=""/>
        <dsp:cNvSpPr/>
      </dsp:nvSpPr>
      <dsp:spPr>
        <a:xfrm rot="16200000">
          <a:off x="-913957" y="2620696"/>
          <a:ext cx="4411217" cy="838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ПРЕЗИДЕНТ</a:t>
          </a:r>
          <a:endParaRPr lang="ru-RU" sz="5500" kern="1200" dirty="0"/>
        </a:p>
      </dsp:txBody>
      <dsp:txXfrm>
        <a:off x="-913957" y="2620696"/>
        <a:ext cx="4411217" cy="838131"/>
      </dsp:txXfrm>
    </dsp:sp>
    <dsp:sp modelId="{A16414FE-CF7F-DC47-83B8-5E758E3B5A7C}">
      <dsp:nvSpPr>
        <dsp:cNvPr id="0" name=""/>
        <dsp:cNvSpPr/>
      </dsp:nvSpPr>
      <dsp:spPr>
        <a:xfrm>
          <a:off x="2260530" y="2620696"/>
          <a:ext cx="2749070" cy="838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КАБІНЕТ МІНІСТРІВ</a:t>
          </a:r>
          <a:endParaRPr lang="ru-RU" sz="2800" kern="1200" dirty="0"/>
        </a:p>
      </dsp:txBody>
      <dsp:txXfrm>
        <a:off x="2260530" y="2620696"/>
        <a:ext cx="2749070" cy="838131"/>
      </dsp:txXfrm>
    </dsp:sp>
    <dsp:sp modelId="{6A342BE4-43E8-E74E-B45B-F093655EC7AE}">
      <dsp:nvSpPr>
        <dsp:cNvPr id="0" name=""/>
        <dsp:cNvSpPr/>
      </dsp:nvSpPr>
      <dsp:spPr>
        <a:xfrm>
          <a:off x="5559415" y="1536"/>
          <a:ext cx="2749070" cy="838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/>
            <a:t>Міністерство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освіти</a:t>
          </a:r>
          <a:endParaRPr lang="ru-RU" sz="2400" kern="1200" dirty="0"/>
        </a:p>
      </dsp:txBody>
      <dsp:txXfrm>
        <a:off x="5559415" y="1536"/>
        <a:ext cx="2749070" cy="838131"/>
      </dsp:txXfrm>
    </dsp:sp>
    <dsp:sp modelId="{15D2EA04-A25F-0A47-98CF-721F7003A700}">
      <dsp:nvSpPr>
        <dsp:cNvPr id="0" name=""/>
        <dsp:cNvSpPr/>
      </dsp:nvSpPr>
      <dsp:spPr>
        <a:xfrm>
          <a:off x="5559415" y="1049200"/>
          <a:ext cx="2749070" cy="838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Міністерство дозвілля</a:t>
          </a:r>
          <a:endParaRPr lang="uk-UA" sz="2100" kern="1200" dirty="0"/>
        </a:p>
      </dsp:txBody>
      <dsp:txXfrm>
        <a:off x="5559415" y="1049200"/>
        <a:ext cx="2749070" cy="838131"/>
      </dsp:txXfrm>
    </dsp:sp>
    <dsp:sp modelId="{3B8635E2-9FC7-F04B-A748-DD52ECCD3D42}">
      <dsp:nvSpPr>
        <dsp:cNvPr id="0" name=""/>
        <dsp:cNvSpPr/>
      </dsp:nvSpPr>
      <dsp:spPr>
        <a:xfrm>
          <a:off x="5559415" y="2096864"/>
          <a:ext cx="2749070" cy="838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Міністерство добрих справ</a:t>
          </a:r>
          <a:endParaRPr lang="uk-UA" sz="2100" kern="1200" dirty="0"/>
        </a:p>
      </dsp:txBody>
      <dsp:txXfrm>
        <a:off x="5559415" y="2096864"/>
        <a:ext cx="2749070" cy="838131"/>
      </dsp:txXfrm>
    </dsp:sp>
    <dsp:sp modelId="{437B3E19-6634-1B4C-B4F4-49C5CF6A6669}">
      <dsp:nvSpPr>
        <dsp:cNvPr id="0" name=""/>
        <dsp:cNvSpPr/>
      </dsp:nvSpPr>
      <dsp:spPr>
        <a:xfrm>
          <a:off x="5559415" y="3144528"/>
          <a:ext cx="2749070" cy="838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Міністерство спорту та туризму</a:t>
          </a:r>
          <a:endParaRPr lang="uk-UA" sz="2100" kern="1200" dirty="0"/>
        </a:p>
      </dsp:txBody>
      <dsp:txXfrm>
        <a:off x="5559415" y="3144528"/>
        <a:ext cx="2749070" cy="838131"/>
      </dsp:txXfrm>
    </dsp:sp>
    <dsp:sp modelId="{A8C34151-16DA-D845-838C-64E7317428E1}">
      <dsp:nvSpPr>
        <dsp:cNvPr id="0" name=""/>
        <dsp:cNvSpPr/>
      </dsp:nvSpPr>
      <dsp:spPr>
        <a:xfrm>
          <a:off x="5559415" y="4192192"/>
          <a:ext cx="2749070" cy="838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Міністерство дисципліни та порядку</a:t>
          </a:r>
          <a:endParaRPr lang="uk-UA" sz="2100" kern="1200" dirty="0"/>
        </a:p>
      </dsp:txBody>
      <dsp:txXfrm>
        <a:off x="5559415" y="4192192"/>
        <a:ext cx="2749070" cy="838131"/>
      </dsp:txXfrm>
    </dsp:sp>
    <dsp:sp modelId="{F29E5496-5497-3841-8C73-FBBC796D432A}">
      <dsp:nvSpPr>
        <dsp:cNvPr id="0" name=""/>
        <dsp:cNvSpPr/>
      </dsp:nvSpPr>
      <dsp:spPr>
        <a:xfrm>
          <a:off x="5559415" y="5239856"/>
          <a:ext cx="2749070" cy="838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Міністерство інформації та преси</a:t>
          </a:r>
          <a:endParaRPr lang="uk-UA" sz="2100" kern="1200" dirty="0"/>
        </a:p>
      </dsp:txBody>
      <dsp:txXfrm>
        <a:off x="5559415" y="5239856"/>
        <a:ext cx="2749070" cy="8381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D4E76-79CE-DB44-971B-86DA088AD109}">
      <dsp:nvSpPr>
        <dsp:cNvPr id="0" name=""/>
        <dsp:cNvSpPr/>
      </dsp:nvSpPr>
      <dsp:spPr>
        <a:xfrm>
          <a:off x="-6765834" y="-1029824"/>
          <a:ext cx="8015604" cy="8015604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F153E-0FD2-284F-898A-A96E7E2A1D51}">
      <dsp:nvSpPr>
        <dsp:cNvPr id="0" name=""/>
        <dsp:cNvSpPr/>
      </dsp:nvSpPr>
      <dsp:spPr>
        <a:xfrm>
          <a:off x="605828" y="389041"/>
          <a:ext cx="5422731" cy="744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132" tIns="91440" rIns="91440" bIns="9144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ДЖУРА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605828" y="389041"/>
        <a:ext cx="5422731" cy="744732"/>
      </dsp:txXfrm>
    </dsp:sp>
    <dsp:sp modelId="{4D2923AF-D484-9141-9C35-8FCC4C212F37}">
      <dsp:nvSpPr>
        <dsp:cNvPr id="0" name=""/>
        <dsp:cNvSpPr/>
      </dsp:nvSpPr>
      <dsp:spPr>
        <a:xfrm>
          <a:off x="62934" y="279036"/>
          <a:ext cx="930915" cy="9309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DA0F27-1723-5B4C-8CC6-5C01A7E8F1B4}">
      <dsp:nvSpPr>
        <dsp:cNvPr id="0" name=""/>
        <dsp:cNvSpPr/>
      </dsp:nvSpPr>
      <dsp:spPr>
        <a:xfrm>
          <a:off x="1170730" y="1469462"/>
          <a:ext cx="4889077" cy="744732"/>
        </a:xfrm>
        <a:prstGeom prst="rect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132" tIns="91440" rIns="91440" bIns="9144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ВОЛЕЙБОЛ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1170730" y="1469462"/>
        <a:ext cx="4889077" cy="744732"/>
      </dsp:txXfrm>
    </dsp:sp>
    <dsp:sp modelId="{1F3CD1C3-109F-E042-B767-C5D0AA3A5D84}">
      <dsp:nvSpPr>
        <dsp:cNvPr id="0" name=""/>
        <dsp:cNvSpPr/>
      </dsp:nvSpPr>
      <dsp:spPr>
        <a:xfrm>
          <a:off x="596587" y="1395778"/>
          <a:ext cx="930915" cy="9309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064C1-7893-3A43-ACB2-38084F7FBD1F}">
      <dsp:nvSpPr>
        <dsp:cNvPr id="0" name=""/>
        <dsp:cNvSpPr/>
      </dsp:nvSpPr>
      <dsp:spPr>
        <a:xfrm>
          <a:off x="1163886" y="2605611"/>
          <a:ext cx="4849186" cy="744732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132" tIns="91440" rIns="91440" bIns="9144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ЄВРОКЛУБ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1163886" y="2605611"/>
        <a:ext cx="4849186" cy="744732"/>
      </dsp:txXfrm>
    </dsp:sp>
    <dsp:sp modelId="{7A5C43F1-9D45-1448-B8E8-B6A1B91E2DD8}">
      <dsp:nvSpPr>
        <dsp:cNvPr id="0" name=""/>
        <dsp:cNvSpPr/>
      </dsp:nvSpPr>
      <dsp:spPr>
        <a:xfrm>
          <a:off x="760376" y="2512520"/>
          <a:ext cx="930915" cy="9309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6074A9-9F20-664E-B987-EE065BEBA052}">
      <dsp:nvSpPr>
        <dsp:cNvPr id="0" name=""/>
        <dsp:cNvSpPr/>
      </dsp:nvSpPr>
      <dsp:spPr>
        <a:xfrm>
          <a:off x="1096024" y="3676686"/>
          <a:ext cx="4940119" cy="787256"/>
        </a:xfrm>
        <a:prstGeom prst="rect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132" tIns="86360" rIns="86360" bIns="8636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1"/>
              </a:solidFill>
            </a:rPr>
            <a:t>ЕТНОГРАФІЧНА </a:t>
          </a:r>
          <a:r>
            <a:rPr lang="ru-RU" sz="3400" b="1" kern="1200" dirty="0" err="1" smtClean="0">
              <a:solidFill>
                <a:schemeClr val="tx1"/>
              </a:solidFill>
            </a:rPr>
            <a:t>скарбниця</a:t>
          </a:r>
          <a:r>
            <a:rPr lang="ru-RU" sz="3400" kern="1200" dirty="0" smtClean="0"/>
            <a:t> </a:t>
          </a:r>
          <a:endParaRPr lang="ru-RU" sz="3400" kern="1200" dirty="0"/>
        </a:p>
      </dsp:txBody>
      <dsp:txXfrm>
        <a:off x="1096024" y="3676686"/>
        <a:ext cx="4940119" cy="787256"/>
      </dsp:txXfrm>
    </dsp:sp>
    <dsp:sp modelId="{194C5F46-1216-9E41-B1B9-7A8069A994D8}">
      <dsp:nvSpPr>
        <dsp:cNvPr id="0" name=""/>
        <dsp:cNvSpPr/>
      </dsp:nvSpPr>
      <dsp:spPr>
        <a:xfrm>
          <a:off x="596587" y="3629261"/>
          <a:ext cx="930915" cy="9309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E91E3-407C-C542-95DE-C7C6FD5F0EF7}">
      <dsp:nvSpPr>
        <dsp:cNvPr id="0" name=""/>
        <dsp:cNvSpPr/>
      </dsp:nvSpPr>
      <dsp:spPr>
        <a:xfrm>
          <a:off x="675266" y="4845611"/>
          <a:ext cx="5325935" cy="744732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132" tIns="91440" rIns="91440" bIns="9144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ЮНІ ЕКСКУРСОВОДИ</a:t>
          </a:r>
          <a:endParaRPr lang="ru-RU" sz="3600" kern="1200" dirty="0"/>
        </a:p>
      </dsp:txBody>
      <dsp:txXfrm>
        <a:off x="675266" y="4845611"/>
        <a:ext cx="5325935" cy="744732"/>
      </dsp:txXfrm>
    </dsp:sp>
    <dsp:sp modelId="{34F355D9-951F-7B4D-BB62-31B0A5D1D4D1}">
      <dsp:nvSpPr>
        <dsp:cNvPr id="0" name=""/>
        <dsp:cNvSpPr/>
      </dsp:nvSpPr>
      <dsp:spPr>
        <a:xfrm>
          <a:off x="62934" y="4746003"/>
          <a:ext cx="930915" cy="9309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F6712-AC2D-9645-97E7-0DF2E7A0DD52}">
      <dsp:nvSpPr>
        <dsp:cNvPr id="0" name=""/>
        <dsp:cNvSpPr/>
      </dsp:nvSpPr>
      <dsp:spPr>
        <a:xfrm>
          <a:off x="2786" y="711877"/>
          <a:ext cx="2210276" cy="13261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Національно</a:t>
          </a:r>
          <a:r>
            <a:rPr lang="ru-RU" sz="2800" kern="1200" dirty="0" smtClean="0"/>
            <a:t> -</a:t>
          </a:r>
          <a:r>
            <a:rPr lang="ru-RU" sz="2800" b="1" kern="1200" dirty="0" err="1" smtClean="0"/>
            <a:t>патріотичн</a:t>
          </a:r>
          <a:r>
            <a:rPr lang="ru-RU" sz="3000" b="1" kern="1200" dirty="0" err="1" smtClean="0"/>
            <a:t>е</a:t>
          </a:r>
          <a:endParaRPr lang="ru-RU" sz="3000" b="1" kern="1200" dirty="0"/>
        </a:p>
      </dsp:txBody>
      <dsp:txXfrm>
        <a:off x="2786" y="711877"/>
        <a:ext cx="2210276" cy="1326165"/>
      </dsp:txXfrm>
    </dsp:sp>
    <dsp:sp modelId="{C6724118-CDD6-4843-9D09-97DB50AD47C2}">
      <dsp:nvSpPr>
        <dsp:cNvPr id="0" name=""/>
        <dsp:cNvSpPr/>
      </dsp:nvSpPr>
      <dsp:spPr>
        <a:xfrm>
          <a:off x="2434089" y="711877"/>
          <a:ext cx="2210276" cy="13261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err="1" smtClean="0"/>
            <a:t>Громадянське</a:t>
          </a:r>
          <a:endParaRPr lang="ru-RU" sz="2400" b="1" kern="1200" dirty="0" smtClean="0"/>
        </a:p>
      </dsp:txBody>
      <dsp:txXfrm>
        <a:off x="2434089" y="711877"/>
        <a:ext cx="2210276" cy="1326165"/>
      </dsp:txXfrm>
    </dsp:sp>
    <dsp:sp modelId="{1AFC254E-21D5-AD41-BD28-9706C5185BC2}">
      <dsp:nvSpPr>
        <dsp:cNvPr id="0" name=""/>
        <dsp:cNvSpPr/>
      </dsp:nvSpPr>
      <dsp:spPr>
        <a:xfrm>
          <a:off x="4865393" y="711877"/>
          <a:ext cx="2210276" cy="13261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Духовно-</a:t>
          </a:r>
          <a:r>
            <a:rPr lang="ru-RU" sz="3000" b="1" kern="1200" dirty="0" err="1" smtClean="0"/>
            <a:t>моральне</a:t>
          </a:r>
          <a:endParaRPr lang="ru-RU" sz="3000" b="1" kern="1200" dirty="0"/>
        </a:p>
      </dsp:txBody>
      <dsp:txXfrm>
        <a:off x="4865393" y="711877"/>
        <a:ext cx="2210276" cy="1326165"/>
      </dsp:txXfrm>
    </dsp:sp>
    <dsp:sp modelId="{2619FB7B-D33C-E144-8E96-C490903CE579}">
      <dsp:nvSpPr>
        <dsp:cNvPr id="0" name=""/>
        <dsp:cNvSpPr/>
      </dsp:nvSpPr>
      <dsp:spPr>
        <a:xfrm>
          <a:off x="7296697" y="711877"/>
          <a:ext cx="2210276" cy="13261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000" b="1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b="1" kern="1200" dirty="0" err="1" smtClean="0"/>
            <a:t>Художньо</a:t>
          </a:r>
          <a:r>
            <a:rPr lang="ru-RU" sz="3000" kern="1200" dirty="0" smtClean="0"/>
            <a:t> - </a:t>
          </a:r>
          <a:r>
            <a:rPr lang="ru-RU" sz="3000" b="1" kern="1200" dirty="0" err="1" smtClean="0"/>
            <a:t>естетичне</a:t>
          </a:r>
          <a:endParaRPr lang="ru-RU" sz="3000" b="1" kern="1200" dirty="0" smtClean="0"/>
        </a:p>
        <a:p>
          <a:pPr lvl="0" algn="ctr" rtl="0">
            <a:spcBef>
              <a:spcPct val="0"/>
            </a:spcBef>
          </a:pPr>
          <a:endParaRPr lang="ru-RU" sz="3000" b="1" kern="1200" dirty="0"/>
        </a:p>
      </dsp:txBody>
      <dsp:txXfrm>
        <a:off x="7296697" y="711877"/>
        <a:ext cx="2210276" cy="1326165"/>
      </dsp:txXfrm>
    </dsp:sp>
    <dsp:sp modelId="{3C2AADAF-908C-C44F-BE2B-0A55CEA6E8CD}">
      <dsp:nvSpPr>
        <dsp:cNvPr id="0" name=""/>
        <dsp:cNvSpPr/>
      </dsp:nvSpPr>
      <dsp:spPr>
        <a:xfrm>
          <a:off x="2786" y="2259070"/>
          <a:ext cx="2210276" cy="13261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/>
            <a:t>Превентивне</a:t>
          </a:r>
          <a:endParaRPr lang="ru-RU" sz="2600" b="1" kern="1200" dirty="0"/>
        </a:p>
      </dsp:txBody>
      <dsp:txXfrm>
        <a:off x="2786" y="2259070"/>
        <a:ext cx="2210276" cy="1326165"/>
      </dsp:txXfrm>
    </dsp:sp>
    <dsp:sp modelId="{46BCA065-6842-5544-A1D5-DCA138865A11}">
      <dsp:nvSpPr>
        <dsp:cNvPr id="0" name=""/>
        <dsp:cNvSpPr/>
      </dsp:nvSpPr>
      <dsp:spPr>
        <a:xfrm>
          <a:off x="2434089" y="2259070"/>
          <a:ext cx="2210276" cy="13261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b="1" kern="1200" dirty="0" err="1" smtClean="0"/>
            <a:t>Трудове</a:t>
          </a:r>
          <a:endParaRPr lang="ru-RU" sz="3000" b="1" kern="1200" dirty="0" smtClean="0"/>
        </a:p>
      </dsp:txBody>
      <dsp:txXfrm>
        <a:off x="2434089" y="2259070"/>
        <a:ext cx="2210276" cy="1326165"/>
      </dsp:txXfrm>
    </dsp:sp>
    <dsp:sp modelId="{7188EE33-116A-8345-940F-BD3AE7BB6B95}">
      <dsp:nvSpPr>
        <dsp:cNvPr id="0" name=""/>
        <dsp:cNvSpPr/>
      </dsp:nvSpPr>
      <dsp:spPr>
        <a:xfrm>
          <a:off x="4865393" y="2259070"/>
          <a:ext cx="2210276" cy="13261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000" b="1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b="1" kern="1200" dirty="0" err="1" smtClean="0"/>
            <a:t>Родинне</a:t>
          </a:r>
          <a:endParaRPr lang="ru-RU" sz="3000" b="1" kern="1200" dirty="0" smtClean="0"/>
        </a:p>
        <a:p>
          <a:pPr lvl="0" algn="ctr" rtl="0">
            <a:spcBef>
              <a:spcPct val="0"/>
            </a:spcBef>
          </a:pPr>
          <a:endParaRPr lang="ru-RU" sz="3000" b="1" kern="1200" dirty="0"/>
        </a:p>
      </dsp:txBody>
      <dsp:txXfrm>
        <a:off x="4865393" y="2259070"/>
        <a:ext cx="2210276" cy="1326165"/>
      </dsp:txXfrm>
    </dsp:sp>
    <dsp:sp modelId="{0153B080-06B6-8843-9C13-824CCD1D9519}">
      <dsp:nvSpPr>
        <dsp:cNvPr id="0" name=""/>
        <dsp:cNvSpPr/>
      </dsp:nvSpPr>
      <dsp:spPr>
        <a:xfrm>
          <a:off x="7296697" y="2259070"/>
          <a:ext cx="2210276" cy="13261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err="1" smtClean="0"/>
            <a:t>Екол</a:t>
          </a:r>
          <a:r>
            <a:rPr lang="ru-RU" sz="2900" b="1" kern="1200" dirty="0" err="1" smtClean="0"/>
            <a:t>огічне</a:t>
          </a:r>
          <a:endParaRPr lang="ru-RU" sz="2900" b="1" kern="1200" dirty="0"/>
        </a:p>
      </dsp:txBody>
      <dsp:txXfrm>
        <a:off x="7296697" y="2259070"/>
        <a:ext cx="2210276" cy="1326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0834C-8BBB-B14E-B053-5D97B33867B3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E18A4-28E5-2846-A83A-970BF4598F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05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7" name="Google Shape;2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817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7" name="Google Shape;2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4505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E18A4-28E5-2846-A83A-970BF4598FA0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637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13000">
              <a:srgbClr val="00B0F0">
                <a:lumMod val="56000"/>
                <a:lumOff val="44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715E7-6C8F-A144-B31D-1CF05245C1D1}" type="datetimeFigureOut">
              <a:rPr lang="uk-UA" smtClean="0"/>
              <a:t>07.08.23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F322-363F-874E-90F1-2D067A5F43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322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2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40;p2"/>
          <p:cNvPicPr preferRelativeResize="0"/>
          <p:nvPr/>
        </p:nvPicPr>
        <p:blipFill rotWithShape="1">
          <a:blip r:embed="rId3">
            <a:alphaModFix/>
          </a:blip>
          <a:srcRect l="720" t="56181" r="65525" b="17770"/>
          <a:stretch/>
        </p:blipFill>
        <p:spPr>
          <a:xfrm>
            <a:off x="7967582" y="136792"/>
            <a:ext cx="1959414" cy="143809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124;p2"/>
          <p:cNvSpPr/>
          <p:nvPr/>
        </p:nvSpPr>
        <p:spPr>
          <a:xfrm>
            <a:off x="7586704" y="2798691"/>
            <a:ext cx="1812372" cy="3757751"/>
          </a:xfrm>
          <a:prstGeom prst="roundRect">
            <a:avLst>
              <a:gd name="adj" fmla="val 16667"/>
            </a:avLst>
          </a:prstGeom>
          <a:solidFill>
            <a:srgbClr val="1CF50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22;p2"/>
          <p:cNvSpPr/>
          <p:nvPr/>
        </p:nvSpPr>
        <p:spPr>
          <a:xfrm>
            <a:off x="5371389" y="2798691"/>
            <a:ext cx="1821726" cy="3757752"/>
          </a:xfrm>
          <a:prstGeom prst="roundRect">
            <a:avLst>
              <a:gd name="adj" fmla="val 16667"/>
            </a:avLst>
          </a:prstGeom>
          <a:solidFill>
            <a:srgbClr val="26E6F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Google Shape;8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80628">
            <a:off x="-567840" y="-208499"/>
            <a:ext cx="3929955" cy="4308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/>
          <p:cNvSpPr txBox="1">
            <a:spLocks noGrp="1"/>
          </p:cNvSpPr>
          <p:nvPr>
            <p:ph type="ctrTitle"/>
          </p:nvPr>
        </p:nvSpPr>
        <p:spPr>
          <a:xfrm>
            <a:off x="136187" y="3085122"/>
            <a:ext cx="2726319" cy="347132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74283" tIns="37131" rIns="74283" bIns="37131" rtlCol="0" anchor="b" anchorCtr="0">
            <a:noAutofit/>
          </a:bodyPr>
          <a:lstStyle/>
          <a:p>
            <a:pPr>
              <a:spcBef>
                <a:spcPts val="0"/>
              </a:spcBef>
              <a:buClr>
                <a:srgbClr val="002060"/>
              </a:buClr>
              <a:buSzPts val="2000"/>
            </a:pPr>
            <a:r>
              <a:rPr lang="uk-UA" sz="14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 новій українській школі виховний процес є невід’ємною складовою освітнього процесу і ґрунтується на загальнолюдських цінностях, культурних цінностях Українського народу, цінностях громадянського (вільного демократичного) суспільства, принципах верховенства прав і свобод людини і громадянина, принципах, визначених Законом України «Про освіту».</a:t>
            </a:r>
            <a:endParaRPr sz="14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9;p2"/>
          <p:cNvSpPr/>
          <p:nvPr/>
        </p:nvSpPr>
        <p:spPr>
          <a:xfrm>
            <a:off x="3193384" y="377217"/>
            <a:ext cx="4838754" cy="864393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17;p2"/>
          <p:cNvSpPr/>
          <p:nvPr/>
        </p:nvSpPr>
        <p:spPr>
          <a:xfrm>
            <a:off x="3327331" y="496642"/>
            <a:ext cx="4570860" cy="864393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41;p2"/>
          <p:cNvSpPr txBox="1"/>
          <p:nvPr/>
        </p:nvSpPr>
        <p:spPr>
          <a:xfrm>
            <a:off x="3290183" y="572319"/>
            <a:ext cx="4608008" cy="551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283" tIns="37131" rIns="74283" bIns="37131" anchor="b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2F5496"/>
              </a:buClr>
              <a:buSzPts val="3500"/>
            </a:pPr>
            <a:r>
              <a:rPr lang="uk-UA" sz="2438" b="1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ВИПУСКНИК НОВОЇ ШКОЛИ:</a:t>
            </a:r>
            <a:endParaRPr sz="2438" b="1" dirty="0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119;p2"/>
          <p:cNvSpPr/>
          <p:nvPr/>
        </p:nvSpPr>
        <p:spPr>
          <a:xfrm>
            <a:off x="3086025" y="1760998"/>
            <a:ext cx="1843729" cy="65856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00"/>
              </a:gs>
              <a:gs pos="39000">
                <a:srgbClr val="FFFF00"/>
              </a:gs>
              <a:gs pos="62000">
                <a:srgbClr val="FFFF00"/>
              </a:gs>
              <a:gs pos="100000">
                <a:srgbClr val="F4F76D">
                  <a:alpha val="5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51426" tIns="25706" rIns="51426" bIns="25706" anchor="ctr" anchorCtr="0">
            <a:noAutofit/>
          </a:bodyPr>
          <a:lstStyle/>
          <a:p>
            <a:pPr algn="ctr"/>
            <a:endParaRPr sz="1012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20;p2"/>
          <p:cNvSpPr/>
          <p:nvPr/>
        </p:nvSpPr>
        <p:spPr>
          <a:xfrm>
            <a:off x="5301513" y="1792549"/>
            <a:ext cx="1832013" cy="662378"/>
          </a:xfrm>
          <a:prstGeom prst="roundRect">
            <a:avLst>
              <a:gd name="adj" fmla="val 16667"/>
            </a:avLst>
          </a:prstGeom>
          <a:solidFill>
            <a:srgbClr val="26E6F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51426" tIns="25706" rIns="51426" bIns="25706" anchor="ctr" anchorCtr="0">
            <a:noAutofit/>
          </a:bodyPr>
          <a:lstStyle/>
          <a:p>
            <a:pPr algn="ctr"/>
            <a:endParaRPr sz="1012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121;p2"/>
          <p:cNvSpPr/>
          <p:nvPr/>
        </p:nvSpPr>
        <p:spPr>
          <a:xfrm>
            <a:off x="7586704" y="1771926"/>
            <a:ext cx="1812372" cy="644027"/>
          </a:xfrm>
          <a:prstGeom prst="roundRect">
            <a:avLst>
              <a:gd name="adj" fmla="val 16667"/>
            </a:avLst>
          </a:prstGeom>
          <a:solidFill>
            <a:srgbClr val="1CF50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51426" tIns="25706" rIns="51426" bIns="25706" anchor="ctr" anchorCtr="0">
            <a:noAutofit/>
          </a:bodyPr>
          <a:lstStyle/>
          <a:p>
            <a:pPr algn="ctr"/>
            <a:endParaRPr sz="1012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129;p2"/>
          <p:cNvSpPr/>
          <p:nvPr/>
        </p:nvSpPr>
        <p:spPr>
          <a:xfrm>
            <a:off x="7727585" y="1889222"/>
            <a:ext cx="1609374" cy="328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6" tIns="25706" rIns="51426" bIns="25706" anchor="t" anchorCtr="0">
            <a:spAutoFit/>
          </a:bodyPr>
          <a:lstStyle/>
          <a:p>
            <a:pPr algn="ctr"/>
            <a:r>
              <a:rPr lang="uk-UA" b="1" dirty="0" err="1">
                <a:solidFill>
                  <a:srgbClr val="002060"/>
                </a:solidFill>
                <a:latin typeface="Book Antiqua"/>
                <a:ea typeface="Book Antiqua"/>
                <a:cs typeface="Book Antiqua"/>
                <a:sym typeface="Book Antiqua"/>
              </a:rPr>
              <a:t>Інноватор</a:t>
            </a:r>
            <a:endParaRPr dirty="0"/>
          </a:p>
        </p:txBody>
      </p:sp>
      <p:sp>
        <p:nvSpPr>
          <p:cNvPr id="25" name="Google Shape;129;p2"/>
          <p:cNvSpPr/>
          <p:nvPr/>
        </p:nvSpPr>
        <p:spPr>
          <a:xfrm>
            <a:off x="5450885" y="1878631"/>
            <a:ext cx="1357228" cy="32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6" tIns="25706" rIns="51426" bIns="25706" anchor="t" anchorCtr="0">
            <a:sp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Book Antiqua"/>
                <a:ea typeface="Book Antiqua"/>
                <a:cs typeface="Book Antiqua"/>
                <a:sym typeface="Book Antiqua"/>
              </a:rPr>
              <a:t>Патріот</a:t>
            </a:r>
            <a:endParaRPr dirty="0"/>
          </a:p>
        </p:txBody>
      </p:sp>
      <p:sp>
        <p:nvSpPr>
          <p:cNvPr id="26" name="Google Shape;129;p2"/>
          <p:cNvSpPr/>
          <p:nvPr/>
        </p:nvSpPr>
        <p:spPr>
          <a:xfrm>
            <a:off x="3230574" y="1889222"/>
            <a:ext cx="1537282" cy="328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6" tIns="25706" rIns="51426" bIns="25706" anchor="t" anchorCtr="0">
            <a:sp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Book Antiqua"/>
                <a:ea typeface="Book Antiqua"/>
                <a:cs typeface="Book Antiqua"/>
                <a:sym typeface="Book Antiqua"/>
              </a:rPr>
              <a:t>Особистість</a:t>
            </a:r>
            <a:endParaRPr dirty="0"/>
          </a:p>
        </p:txBody>
      </p:sp>
      <p:sp>
        <p:nvSpPr>
          <p:cNvPr id="27" name="Google Shape;123;p2"/>
          <p:cNvSpPr/>
          <p:nvPr/>
        </p:nvSpPr>
        <p:spPr>
          <a:xfrm>
            <a:off x="3042291" y="2798690"/>
            <a:ext cx="1931199" cy="375775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4F76D"/>
              </a:gs>
              <a:gs pos="27000">
                <a:srgbClr val="FFFF00"/>
              </a:gs>
              <a:gs pos="77000">
                <a:srgbClr val="FCFD5D"/>
              </a:gs>
              <a:gs pos="100000">
                <a:srgbClr val="F9FBB9"/>
              </a:gs>
            </a:gsLst>
            <a:lin ang="27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136;p2"/>
          <p:cNvSpPr/>
          <p:nvPr/>
        </p:nvSpPr>
        <p:spPr>
          <a:xfrm>
            <a:off x="5301513" y="3050335"/>
            <a:ext cx="1891601" cy="3075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283" tIns="37131" rIns="74283" bIns="37131" anchor="t" anchorCtr="0">
            <a:spAutoFit/>
          </a:bodyPr>
          <a:lstStyle/>
          <a:p>
            <a:pPr algn="ctr"/>
            <a:r>
              <a:rPr lang="uk-UA" sz="1500" b="1" dirty="0">
                <a:solidFill>
                  <a:srgbClr val="002060"/>
                </a:solidFill>
                <a:latin typeface="Book Antiqua"/>
                <a:ea typeface="Book Antiqua"/>
                <a:cs typeface="Book Antiqua"/>
                <a:sym typeface="Book Antiqua"/>
              </a:rPr>
              <a:t>Патріот, з активною позицією, який діє згідно з морально- етичними принципами, здатний приймати відповідні рішення, поважає гідність і права людини.</a:t>
            </a:r>
            <a:endParaRPr sz="1500" b="1" dirty="0">
              <a:solidFill>
                <a:srgbClr val="002060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4" name="Google Shape;137;p2"/>
          <p:cNvSpPr/>
          <p:nvPr/>
        </p:nvSpPr>
        <p:spPr>
          <a:xfrm>
            <a:off x="7648819" y="2965697"/>
            <a:ext cx="1688140" cy="278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283" tIns="37131" rIns="74283" bIns="37131" anchor="t" anchorCtr="0">
            <a:spAutoFit/>
          </a:bodyPr>
          <a:lstStyle/>
          <a:p>
            <a:pPr algn="ctr"/>
            <a:r>
              <a:rPr lang="uk-UA" sz="1600" b="1" dirty="0" err="1">
                <a:solidFill>
                  <a:srgbClr val="002060"/>
                </a:solidFill>
                <a:latin typeface="Book Antiqua"/>
                <a:ea typeface="Book Antiqua"/>
                <a:cs typeface="Book Antiqua"/>
                <a:sym typeface="Book Antiqua"/>
              </a:rPr>
              <a:t>Інноватор</a:t>
            </a:r>
            <a:r>
              <a:rPr lang="uk-UA" sz="1600" b="1" dirty="0">
                <a:solidFill>
                  <a:srgbClr val="002060"/>
                </a:solidFill>
                <a:latin typeface="Book Antiqua"/>
                <a:ea typeface="Book Antiqua"/>
                <a:cs typeface="Book Antiqua"/>
                <a:sym typeface="Book Antiqua"/>
              </a:rPr>
              <a:t> здатний змінювати навколишній світ, розвивати економіку, конкурувати на ринку праці, вчитися впродовж життя.</a:t>
            </a:r>
            <a:endParaRPr sz="1600" b="1" dirty="0">
              <a:solidFill>
                <a:srgbClr val="002060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5" name="Google Shape;130;p2"/>
          <p:cNvSpPr/>
          <p:nvPr/>
        </p:nvSpPr>
        <p:spPr>
          <a:xfrm>
            <a:off x="3090506" y="3085122"/>
            <a:ext cx="1817418" cy="2013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283" tIns="37131" rIns="74283" bIns="37131" anchor="t" anchorCtr="0">
            <a:sp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Book Antiqua"/>
                <a:ea typeface="Book Antiqua"/>
                <a:cs typeface="Book Antiqua"/>
                <a:sym typeface="Book Antiqua"/>
              </a:rPr>
              <a:t>Цілісна особистість, усебічно розвинена, </a:t>
            </a:r>
            <a:endParaRPr dirty="0"/>
          </a:p>
          <a:p>
            <a:pPr algn="ctr"/>
            <a:r>
              <a:rPr lang="uk-UA" b="1" dirty="0">
                <a:solidFill>
                  <a:srgbClr val="002060"/>
                </a:solidFill>
                <a:latin typeface="Book Antiqua"/>
                <a:ea typeface="Book Antiqua"/>
                <a:cs typeface="Book Antiqua"/>
                <a:sym typeface="Book Antiqua"/>
              </a:rPr>
              <a:t>здатна критично мислити</a:t>
            </a:r>
            <a:endParaRPr b="1" dirty="0">
              <a:solidFill>
                <a:srgbClr val="002060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8" name="Google Shape;110;p1"/>
          <p:cNvSpPr txBox="1"/>
          <p:nvPr/>
        </p:nvSpPr>
        <p:spPr>
          <a:xfrm rot="-1631198">
            <a:off x="-80807" y="899778"/>
            <a:ext cx="3215431" cy="1409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-463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700"/>
              <a:buFont typeface="Impact"/>
              <a:buChar char="★"/>
            </a:pPr>
            <a:r>
              <a:rPr lang="uk-UA" sz="3700" i="1" dirty="0">
                <a:solidFill>
                  <a:srgbClr val="00B0F0"/>
                </a:solidFill>
                <a:highlight>
                  <a:schemeClr val="lt2"/>
                </a:highlight>
                <a:latin typeface="Impact"/>
                <a:ea typeface="Impact"/>
                <a:cs typeface="Impact"/>
                <a:sym typeface="Impact"/>
              </a:rPr>
              <a:t>ВИХОВНИЙ ПРОСТІР</a:t>
            </a:r>
            <a:endParaRPr sz="3700" i="1" dirty="0">
              <a:solidFill>
                <a:srgbClr val="00B0F0"/>
              </a:solidFill>
              <a:highlight>
                <a:schemeClr val="lt2"/>
              </a:highlight>
              <a:latin typeface="Impact"/>
              <a:ea typeface="Impact"/>
              <a:cs typeface="Impact"/>
              <a:sym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582876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Скругленный прямоугольник 221"/>
          <p:cNvSpPr/>
          <p:nvPr/>
        </p:nvSpPr>
        <p:spPr>
          <a:xfrm>
            <a:off x="356392" y="1532238"/>
            <a:ext cx="1845923" cy="136608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Створення умов </a:t>
            </a:r>
          </a:p>
          <a:p>
            <a:pPr algn="ctr"/>
            <a:r>
              <a:rPr lang="uk-UA" sz="2000" dirty="0"/>
              <a:t>для розвитку</a:t>
            </a: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2682912" y="1532238"/>
            <a:ext cx="1945681" cy="136608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Проведення виховних заходів</a:t>
            </a: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356392" y="4725954"/>
            <a:ext cx="1826878" cy="137001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Взаємини з батьками</a:t>
            </a: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976246" y="3448787"/>
            <a:ext cx="2912174" cy="7394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ПЕДАГОГ-ОРГАНІЗАТОР</a:t>
            </a:r>
            <a:endParaRPr lang="uk-UA" sz="2000" b="1" dirty="0"/>
          </a:p>
          <a:p>
            <a:pPr algn="ctr"/>
            <a:r>
              <a:rPr lang="uk-UA" sz="2000" b="1" dirty="0"/>
              <a:t>КЛАСНІ КЕРІВНИКИ </a:t>
            </a: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890910" y="3448787"/>
            <a:ext cx="2968885" cy="73944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КЕРІВНИКИ ГУРТКІВ</a:t>
            </a:r>
          </a:p>
          <a:p>
            <a:pPr algn="ctr"/>
            <a:r>
              <a:rPr lang="uk-UA" sz="2000" b="1" dirty="0" smtClean="0"/>
              <a:t>ВЧИТЕЛІ</a:t>
            </a:r>
            <a:endParaRPr lang="uk-UA" sz="2000" b="1" dirty="0"/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145336" y="1532239"/>
            <a:ext cx="1830168" cy="130141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Гурткова робота</a:t>
            </a: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5145336" y="4725954"/>
            <a:ext cx="1892081" cy="137001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Виховання на </a:t>
            </a:r>
            <a:r>
              <a:rPr lang="uk-UA" sz="2000" dirty="0" err="1"/>
              <a:t>уроці</a:t>
            </a:r>
            <a:endParaRPr lang="uk-UA" sz="2000" dirty="0"/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7611762" y="1532238"/>
            <a:ext cx="1925643" cy="136608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Заняття дітей за інтересами</a:t>
            </a: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2669373" y="4725954"/>
            <a:ext cx="1856031" cy="137001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Вивчення умов життя учнів</a:t>
            </a: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657349" y="4725953"/>
            <a:ext cx="1995206" cy="137001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Виховна робота під час предметних тижнів </a:t>
            </a:r>
          </a:p>
        </p:txBody>
      </p:sp>
      <p:cxnSp>
        <p:nvCxnSpPr>
          <p:cNvPr id="236" name="Прямая со стрелкой 235"/>
          <p:cNvCxnSpPr>
            <a:stCxn id="226" idx="2"/>
            <a:endCxn id="223" idx="0"/>
          </p:cNvCxnSpPr>
          <p:nvPr/>
        </p:nvCxnSpPr>
        <p:spPr>
          <a:xfrm>
            <a:off x="2432333" y="4188227"/>
            <a:ext cx="1165056" cy="53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 стрелкой 237"/>
          <p:cNvCxnSpPr>
            <a:stCxn id="226" idx="2"/>
            <a:endCxn id="225" idx="0"/>
          </p:cNvCxnSpPr>
          <p:nvPr/>
        </p:nvCxnSpPr>
        <p:spPr>
          <a:xfrm flipH="1">
            <a:off x="1269831" y="4188227"/>
            <a:ext cx="1162502" cy="53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 стрелкой 239"/>
          <p:cNvCxnSpPr>
            <a:stCxn id="226" idx="0"/>
            <a:endCxn id="224" idx="2"/>
          </p:cNvCxnSpPr>
          <p:nvPr/>
        </p:nvCxnSpPr>
        <p:spPr>
          <a:xfrm flipV="1">
            <a:off x="2432333" y="2898323"/>
            <a:ext cx="1223420" cy="550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 стрелкой 241"/>
          <p:cNvCxnSpPr>
            <a:stCxn id="226" idx="0"/>
            <a:endCxn id="222" idx="2"/>
          </p:cNvCxnSpPr>
          <p:nvPr/>
        </p:nvCxnSpPr>
        <p:spPr>
          <a:xfrm flipH="1" flipV="1">
            <a:off x="1279354" y="2898321"/>
            <a:ext cx="1152979" cy="550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>
            <a:stCxn id="226" idx="3"/>
            <a:endCxn id="227" idx="1"/>
          </p:cNvCxnSpPr>
          <p:nvPr/>
        </p:nvCxnSpPr>
        <p:spPr>
          <a:xfrm>
            <a:off x="3888420" y="3818507"/>
            <a:ext cx="20024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 стрелкой 245"/>
          <p:cNvCxnSpPr>
            <a:stCxn id="227" idx="2"/>
            <a:endCxn id="229" idx="0"/>
          </p:cNvCxnSpPr>
          <p:nvPr/>
        </p:nvCxnSpPr>
        <p:spPr>
          <a:xfrm>
            <a:off x="7375353" y="4188228"/>
            <a:ext cx="1279599" cy="537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 стрелкой 247"/>
          <p:cNvCxnSpPr>
            <a:stCxn id="227" idx="2"/>
            <a:endCxn id="230" idx="0"/>
          </p:cNvCxnSpPr>
          <p:nvPr/>
        </p:nvCxnSpPr>
        <p:spPr>
          <a:xfrm flipH="1">
            <a:off x="6091377" y="4188228"/>
            <a:ext cx="1283976" cy="537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 стрелкой 249"/>
          <p:cNvCxnSpPr>
            <a:stCxn id="227" idx="0"/>
            <a:endCxn id="231" idx="2"/>
          </p:cNvCxnSpPr>
          <p:nvPr/>
        </p:nvCxnSpPr>
        <p:spPr>
          <a:xfrm flipV="1">
            <a:off x="7375353" y="2898322"/>
            <a:ext cx="1199231" cy="550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Прямая со стрелкой 251"/>
          <p:cNvCxnSpPr>
            <a:stCxn id="227" idx="0"/>
            <a:endCxn id="228" idx="2"/>
          </p:cNvCxnSpPr>
          <p:nvPr/>
        </p:nvCxnSpPr>
        <p:spPr>
          <a:xfrm flipH="1" flipV="1">
            <a:off x="6060420" y="2833655"/>
            <a:ext cx="1314933" cy="615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Заголовок 1"/>
          <p:cNvSpPr txBox="1">
            <a:spLocks/>
          </p:cNvSpPr>
          <p:nvPr/>
        </p:nvSpPr>
        <p:spPr>
          <a:xfrm>
            <a:off x="1042193" y="414463"/>
            <a:ext cx="8206286" cy="572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2F5496"/>
              </a:buClr>
              <a:buSzPts val="3500"/>
            </a:pPr>
            <a:r>
              <a:rPr lang="ru-RU" sz="3600" b="1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ФУНКЦІЇ ВИХОВНОЇ РОБОТИ</a:t>
            </a:r>
          </a:p>
        </p:txBody>
      </p:sp>
      <p:sp>
        <p:nvSpPr>
          <p:cNvPr id="25" name="Google Shape;139;p2"/>
          <p:cNvSpPr/>
          <p:nvPr/>
        </p:nvSpPr>
        <p:spPr>
          <a:xfrm>
            <a:off x="819567" y="212684"/>
            <a:ext cx="8796000" cy="769088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17;p2"/>
          <p:cNvSpPr/>
          <p:nvPr/>
        </p:nvSpPr>
        <p:spPr>
          <a:xfrm>
            <a:off x="1301807" y="340865"/>
            <a:ext cx="8350748" cy="729823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873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80628">
            <a:off x="-567840" y="-208499"/>
            <a:ext cx="3929955" cy="430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110;p1"/>
          <p:cNvSpPr txBox="1"/>
          <p:nvPr/>
        </p:nvSpPr>
        <p:spPr>
          <a:xfrm rot="-1631198">
            <a:off x="-80807" y="958068"/>
            <a:ext cx="3215431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ru-RU" sz="3600" b="1" dirty="0">
                <a:solidFill>
                  <a:srgbClr val="00B0F0"/>
                </a:solidFill>
                <a:ea typeface="Calibri"/>
                <a:cs typeface="Calibri"/>
                <a:sym typeface="Calibri"/>
              </a:rPr>
              <a:t>ВИХОВАННЯ</a:t>
            </a:r>
            <a:endParaRPr lang="ru-RU" sz="4000" dirty="0">
              <a:solidFill>
                <a:srgbClr val="00B0F0"/>
              </a:solidFill>
            </a:endParaRPr>
          </a:p>
          <a:p>
            <a:pPr lvl="0" algn="ctr"/>
            <a:r>
              <a:rPr lang="ru-RU" sz="3600" b="1" dirty="0">
                <a:solidFill>
                  <a:srgbClr val="00B0F0"/>
                </a:solidFill>
                <a:ea typeface="Calibri"/>
                <a:cs typeface="Calibri"/>
                <a:sym typeface="Calibri"/>
              </a:rPr>
              <a:t>В ЦІННОСТЯХ</a:t>
            </a:r>
          </a:p>
        </p:txBody>
      </p:sp>
      <p:grpSp>
        <p:nvGrpSpPr>
          <p:cNvPr id="29" name="Google Shape;151;p3"/>
          <p:cNvGrpSpPr/>
          <p:nvPr/>
        </p:nvGrpSpPr>
        <p:grpSpPr>
          <a:xfrm>
            <a:off x="2998490" y="294921"/>
            <a:ext cx="7124114" cy="5460452"/>
            <a:chOff x="37446" y="3737782"/>
            <a:chExt cx="7124114" cy="5460452"/>
          </a:xfrm>
        </p:grpSpPr>
        <p:sp>
          <p:nvSpPr>
            <p:cNvPr id="33" name="Google Shape;152;p3"/>
            <p:cNvSpPr/>
            <p:nvPr/>
          </p:nvSpPr>
          <p:spPr>
            <a:xfrm>
              <a:off x="545308" y="5327882"/>
              <a:ext cx="5261113" cy="1507014"/>
            </a:xfrm>
            <a:prstGeom prst="wedgeRectCallout">
              <a:avLst>
                <a:gd name="adj1" fmla="val -36030"/>
                <a:gd name="adj2" fmla="val 85538"/>
              </a:avLst>
            </a:prstGeom>
            <a:noFill/>
            <a:ln w="38100" cap="flat" cmpd="sng">
              <a:solidFill>
                <a:srgbClr val="002060"/>
              </a:solidFill>
              <a:prstDash val="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153;p3"/>
            <p:cNvSpPr txBox="1"/>
            <p:nvPr/>
          </p:nvSpPr>
          <p:spPr>
            <a:xfrm>
              <a:off x="820751" y="5872039"/>
              <a:ext cx="4749096" cy="6819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Arial"/>
                <a:buNone/>
              </a:pPr>
              <a:r>
                <a:rPr lang="uk-UA" sz="2200" b="1" i="0" u="none" strike="noStrike" cap="none" dirty="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СУЧАСНОЇ УКРАЇНСЬКОЇ ШКОЛИ</a:t>
              </a:r>
              <a:endParaRPr sz="2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154;p3"/>
            <p:cNvSpPr txBox="1"/>
            <p:nvPr/>
          </p:nvSpPr>
          <p:spPr>
            <a:xfrm rot="-5400000">
              <a:off x="5621043" y="5458881"/>
              <a:ext cx="1999013" cy="467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55A11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C55A1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ПАТРІОТИЗМ</a:t>
              </a:r>
              <a:endParaRPr sz="1950" b="1" i="0" u="none" strike="noStrike" cap="none">
                <a:solidFill>
                  <a:srgbClr val="C55A1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38" name="Google Shape;155;p3"/>
            <p:cNvSpPr txBox="1"/>
            <p:nvPr/>
          </p:nvSpPr>
          <p:spPr>
            <a:xfrm>
              <a:off x="5197426" y="7412959"/>
              <a:ext cx="1964134" cy="4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ТУРБОТА</a:t>
              </a:r>
              <a:endParaRPr sz="195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39" name="Google Shape;156;p3"/>
            <p:cNvSpPr txBox="1"/>
            <p:nvPr/>
          </p:nvSpPr>
          <p:spPr>
            <a:xfrm>
              <a:off x="218040" y="4805155"/>
              <a:ext cx="2376266" cy="4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000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FFC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ТОЛЕРАНТНІСТЬ</a:t>
              </a:r>
              <a:endParaRPr sz="1950" b="1" i="0" u="none" strike="noStrike" cap="none">
                <a:solidFill>
                  <a:srgbClr val="FFC00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0" name="Google Shape;157;p3"/>
            <p:cNvSpPr txBox="1"/>
            <p:nvPr/>
          </p:nvSpPr>
          <p:spPr>
            <a:xfrm>
              <a:off x="1411496" y="7245476"/>
              <a:ext cx="2893448" cy="718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2D050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92D05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КУЛЬТУРНЕ РІЗНОМАНІТТЯ</a:t>
              </a:r>
              <a:endParaRPr sz="1950" b="1" i="0" u="none" strike="noStrike" cap="none">
                <a:solidFill>
                  <a:srgbClr val="92D05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1" name="Google Shape;158;p3"/>
            <p:cNvSpPr txBox="1"/>
            <p:nvPr/>
          </p:nvSpPr>
          <p:spPr>
            <a:xfrm>
              <a:off x="3208411" y="6972587"/>
              <a:ext cx="3306346" cy="4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01C9A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E01C9A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СПРАВЕДЛИВІСТЬ</a:t>
              </a:r>
              <a:endParaRPr sz="1950" b="1" i="0" u="none" strike="noStrike" cap="none">
                <a:solidFill>
                  <a:srgbClr val="E01C9A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2" name="Google Shape;159;p3"/>
            <p:cNvSpPr txBox="1"/>
            <p:nvPr/>
          </p:nvSpPr>
          <p:spPr>
            <a:xfrm>
              <a:off x="1660156" y="3737782"/>
              <a:ext cx="2924473" cy="6180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01C9A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E01C9A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ВЕРХОВЕНСТВО ПРАВА</a:t>
              </a:r>
              <a:endParaRPr sz="1950" b="1" i="0" u="none" strike="noStrike" cap="none">
                <a:solidFill>
                  <a:srgbClr val="E01C9A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3" name="Google Shape;160;p3"/>
            <p:cNvSpPr txBox="1"/>
            <p:nvPr/>
          </p:nvSpPr>
          <p:spPr>
            <a:xfrm>
              <a:off x="972050" y="4323972"/>
              <a:ext cx="1782452" cy="4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50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00B05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ЧЕСНІСТЬ</a:t>
              </a:r>
              <a:endParaRPr sz="1950" b="1" i="0" u="none" strike="noStrike" cap="non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4" name="Google Shape;161;p3"/>
            <p:cNvSpPr txBox="1"/>
            <p:nvPr/>
          </p:nvSpPr>
          <p:spPr>
            <a:xfrm>
              <a:off x="4431788" y="4837439"/>
              <a:ext cx="1864873" cy="4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01C9A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E01C9A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РІВНІСТЬ</a:t>
              </a:r>
              <a:endParaRPr sz="1950" b="1" i="0" u="none" strike="noStrike" cap="none">
                <a:solidFill>
                  <a:srgbClr val="E01C9A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5" name="Google Shape;162;p3"/>
            <p:cNvSpPr txBox="1"/>
            <p:nvPr/>
          </p:nvSpPr>
          <p:spPr>
            <a:xfrm rot="-5400000">
              <a:off x="5284413" y="6342324"/>
              <a:ext cx="1633285" cy="4232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00206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ДОВІРА</a:t>
              </a:r>
              <a:endParaRPr sz="1950" b="1" i="0" u="none" strike="noStrike" cap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6" name="Google Shape;163;p3"/>
            <p:cNvSpPr txBox="1"/>
            <p:nvPr/>
          </p:nvSpPr>
          <p:spPr>
            <a:xfrm>
              <a:off x="820751" y="5331404"/>
              <a:ext cx="4749095" cy="6835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3600"/>
                <a:buFont typeface="Arial"/>
                <a:buNone/>
              </a:pPr>
              <a:r>
                <a:rPr lang="uk-UA" sz="3300" b="1" i="0" u="none" strike="noStrike" cap="none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ЦІННІСНІ ОРІЄНТИРИ</a:t>
              </a:r>
              <a:endParaRPr sz="33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164;p3"/>
            <p:cNvSpPr txBox="1"/>
            <p:nvPr/>
          </p:nvSpPr>
          <p:spPr>
            <a:xfrm>
              <a:off x="3016794" y="4952361"/>
              <a:ext cx="1782452" cy="4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50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 dirty="0">
                  <a:solidFill>
                    <a:srgbClr val="00B05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ГІДНІСТЬ</a:t>
              </a:r>
              <a:endParaRPr sz="1950" b="1" i="0" u="none" strike="noStrike" cap="none" dirty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8" name="Google Shape;165;p3"/>
            <p:cNvSpPr txBox="1"/>
            <p:nvPr/>
          </p:nvSpPr>
          <p:spPr>
            <a:xfrm>
              <a:off x="2720005" y="4568555"/>
              <a:ext cx="1964134" cy="4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ЛІДЕРСТВО</a:t>
              </a:r>
              <a:endParaRPr sz="195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9" name="Google Shape;166;p3"/>
            <p:cNvSpPr txBox="1"/>
            <p:nvPr/>
          </p:nvSpPr>
          <p:spPr>
            <a:xfrm>
              <a:off x="3706976" y="7685848"/>
              <a:ext cx="2980900" cy="718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7030A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СОЦІАЛЬНА ВІДПОВІДАЛЬНІСТЬ</a:t>
              </a:r>
              <a:endParaRPr sz="1950" b="1" i="0" u="none" strike="noStrike" cap="none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0" name="Google Shape;167;p3"/>
            <p:cNvSpPr txBox="1"/>
            <p:nvPr/>
          </p:nvSpPr>
          <p:spPr>
            <a:xfrm rot="-5400000">
              <a:off x="-567559" y="5422950"/>
              <a:ext cx="1633285" cy="4232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00206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СВОБОДА</a:t>
              </a:r>
              <a:endParaRPr sz="1950" b="1" i="0" u="none" strike="noStrike" cap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1" name="Google Shape;168;p3"/>
            <p:cNvSpPr txBox="1"/>
            <p:nvPr/>
          </p:nvSpPr>
          <p:spPr>
            <a:xfrm>
              <a:off x="2267540" y="8479717"/>
              <a:ext cx="3212115" cy="7185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55A11"/>
                </a:buClr>
                <a:buSzPts val="1950"/>
                <a:buFont typeface="Arial"/>
                <a:buNone/>
              </a:pPr>
              <a:r>
                <a:rPr lang="uk-UA" sz="1950" b="1" i="0" u="none" strike="noStrike" cap="none">
                  <a:solidFill>
                    <a:srgbClr val="C55A1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ЕКОЛОГІЧНО-ЕТИЧНА ЦІННІСТЬ</a:t>
              </a:r>
              <a:endParaRPr sz="1950" b="1" i="0" u="none" strike="noStrike" cap="none">
                <a:solidFill>
                  <a:srgbClr val="C55A1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2" name="Google Shape;169;p3"/>
            <p:cNvSpPr txBox="1"/>
            <p:nvPr/>
          </p:nvSpPr>
          <p:spPr>
            <a:xfrm>
              <a:off x="3122393" y="4108579"/>
              <a:ext cx="3435019" cy="8805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275" tIns="37125" rIns="74275" bIns="37125" anchor="t" anchorCtr="0">
              <a:norm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Noto Sans Symbols"/>
                <a:buNone/>
              </a:pPr>
              <a:r>
                <a:rPr lang="uk-UA" sz="2000" b="1" i="0" u="none" strike="noStrike" cap="none" dirty="0">
                  <a:solidFill>
                    <a:srgbClr val="00206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НЕТЕРПИМІСТЬ ДО КОРУПЦІЇ</a:t>
              </a:r>
              <a:endParaRPr sz="2000" b="1" i="0" u="none" strike="noStrike" cap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75915" y="3517491"/>
            <a:ext cx="26675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Цінності є фундаментом освіти та умовою формування людини та суспільства, які у своїй як професійній так і повсякденній діяльності зважують морально-етичний та публічний інтереси</a:t>
            </a:r>
            <a:endParaRPr lang="uk-UA" dirty="0"/>
          </a:p>
        </p:txBody>
      </p:sp>
      <p:pic>
        <p:nvPicPr>
          <p:cNvPr id="92" name="Google Shape;15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38901" y="4804171"/>
            <a:ext cx="2416449" cy="200255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49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959011"/>
              </p:ext>
            </p:extLst>
          </p:nvPr>
        </p:nvGraphicFramePr>
        <p:xfrm>
          <a:off x="135924" y="1478716"/>
          <a:ext cx="9588843" cy="534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Google Shape;141;p2"/>
          <p:cNvSpPr txBox="1"/>
          <p:nvPr/>
        </p:nvSpPr>
        <p:spPr>
          <a:xfrm>
            <a:off x="1571649" y="613926"/>
            <a:ext cx="7215985" cy="613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283" tIns="37131" rIns="74283" bIns="37131" anchor="b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2F5496"/>
              </a:buClr>
              <a:buSzPts val="3500"/>
            </a:pPr>
            <a:r>
              <a:rPr lang="uk-UA" sz="3200" b="1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ПРОГРАМА “ШКОЛА –РОДИНА”</a:t>
            </a:r>
            <a:endParaRPr sz="3200" b="1" dirty="0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39;p2"/>
          <p:cNvSpPr/>
          <p:nvPr/>
        </p:nvSpPr>
        <p:spPr>
          <a:xfrm>
            <a:off x="992221" y="457709"/>
            <a:ext cx="8374843" cy="847983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17;p2"/>
          <p:cNvSpPr/>
          <p:nvPr/>
        </p:nvSpPr>
        <p:spPr>
          <a:xfrm>
            <a:off x="1387265" y="537589"/>
            <a:ext cx="8194813" cy="864790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AutoShape 2" descr="омпозиція з державною емблемою України, соняшники і пшеничні шпилети ізольовані на білому"/>
          <p:cNvSpPr>
            <a:spLocks noChangeAspect="1" noChangeArrowheads="1"/>
          </p:cNvSpPr>
          <p:nvPr/>
        </p:nvSpPr>
        <p:spPr bwMode="auto">
          <a:xfrm>
            <a:off x="0" y="642938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uk-UA" sz="1463"/>
          </a:p>
        </p:txBody>
      </p:sp>
    </p:spTree>
    <p:extLst>
      <p:ext uri="{BB962C8B-B14F-4D97-AF65-F5344CB8AC3E}">
        <p14:creationId xmlns:p14="http://schemas.microsoft.com/office/powerpoint/2010/main" val="584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682182"/>
              </p:ext>
            </p:extLst>
          </p:nvPr>
        </p:nvGraphicFramePr>
        <p:xfrm>
          <a:off x="889685" y="308923"/>
          <a:ext cx="9181071" cy="6079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182908" y="259491"/>
            <a:ext cx="1052768" cy="62525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63"/>
          </a:p>
        </p:txBody>
      </p:sp>
      <p:sp>
        <p:nvSpPr>
          <p:cNvPr id="8" name="Google Shape;110;p1"/>
          <p:cNvSpPr txBox="1"/>
          <p:nvPr/>
        </p:nvSpPr>
        <p:spPr>
          <a:xfrm rot="16200000">
            <a:off x="-2268688" y="3052305"/>
            <a:ext cx="5955959" cy="716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283" tIns="74283" rIns="74283" bIns="74283" anchor="t" anchorCtr="0">
            <a:spAutoFit/>
          </a:bodyPr>
          <a:lstStyle/>
          <a:p>
            <a:pPr marL="742969" indent="-376643" algn="just">
              <a:lnSpc>
                <a:spcPct val="115000"/>
              </a:lnSpc>
              <a:buClr>
                <a:srgbClr val="00B0F0"/>
              </a:buClr>
              <a:buSzPts val="3700"/>
              <a:buFont typeface="Impact"/>
              <a:buChar char="★"/>
            </a:pPr>
            <a:r>
              <a:rPr lang="uk-UA" sz="3200" i="1" smtClean="0">
                <a:solidFill>
                  <a:srgbClr val="00B0F0"/>
                </a:solidFill>
                <a:highlight>
                  <a:schemeClr val="lt2"/>
                </a:highlight>
                <a:latin typeface="Impact"/>
                <a:ea typeface="Impact"/>
                <a:cs typeface="Impact"/>
                <a:sym typeface="Impact"/>
              </a:rPr>
              <a:t>Учнівське </a:t>
            </a:r>
            <a:r>
              <a:rPr lang="uk-UA" sz="3200" i="1" dirty="0" err="1">
                <a:solidFill>
                  <a:srgbClr val="00B0F0"/>
                </a:solidFill>
                <a:highlight>
                  <a:schemeClr val="lt2"/>
                </a:highlight>
                <a:latin typeface="Impact"/>
                <a:ea typeface="Impact"/>
                <a:cs typeface="Impact"/>
                <a:sym typeface="Impact"/>
              </a:rPr>
              <a:t>самоврядуваня</a:t>
            </a:r>
            <a:endParaRPr sz="3200" i="1" dirty="0">
              <a:solidFill>
                <a:srgbClr val="00B0F0"/>
              </a:solidFill>
              <a:highlight>
                <a:schemeClr val="lt2"/>
              </a:highlight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72441" y="1334872"/>
            <a:ext cx="3382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Вищою посадовою особою самоврядування є Президент</a:t>
            </a:r>
            <a:r>
              <a:rPr lang="uk-UA" b="1" dirty="0"/>
              <a:t>.</a:t>
            </a:r>
            <a:r>
              <a:rPr lang="uk-UA" b="1" dirty="0" smtClean="0"/>
              <a:t> </a:t>
            </a:r>
            <a:r>
              <a:rPr lang="uk-UA" b="1" dirty="0"/>
              <a:t>О</a:t>
            </a:r>
            <a:r>
              <a:rPr lang="uk-UA" b="1" dirty="0" smtClean="0"/>
              <a:t>бирається щорічно на Загальношкільній конференції</a:t>
            </a:r>
            <a:r>
              <a:rPr lang="uk-UA" dirty="0" smtClean="0"/>
              <a:t>.</a:t>
            </a:r>
            <a:endParaRPr lang="uk-UA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2672441" y="4235072"/>
            <a:ext cx="33824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Вищим органом учнівського колективу є Кабінет Міністрів.</a:t>
            </a:r>
          </a:p>
          <a:p>
            <a:pPr algn="ctr"/>
            <a:r>
              <a:rPr lang="uk-UA" b="1" dirty="0" smtClean="0"/>
              <a:t>Обирається щорічно.</a:t>
            </a:r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55718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69900"/>
              </p:ext>
            </p:extLst>
          </p:nvPr>
        </p:nvGraphicFramePr>
        <p:xfrm>
          <a:off x="3694671" y="363934"/>
          <a:ext cx="6067166" cy="5955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oogle Shape;8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180628">
            <a:off x="-666366" y="1091220"/>
            <a:ext cx="4896299" cy="51969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 rot="20180350">
            <a:off x="108773" y="2344292"/>
            <a:ext cx="4382732" cy="1817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69" indent="-376643" algn="just">
              <a:lnSpc>
                <a:spcPct val="115000"/>
              </a:lnSpc>
              <a:buClr>
                <a:srgbClr val="00B0F0"/>
              </a:buClr>
              <a:buSzPts val="3700"/>
              <a:buFont typeface="Impact"/>
              <a:buChar char="★"/>
            </a:pPr>
            <a:r>
              <a:rPr lang="ru-RU" sz="4875" i="1" dirty="0">
                <a:solidFill>
                  <a:srgbClr val="00B0F0"/>
                </a:solidFill>
                <a:highlight>
                  <a:schemeClr val="lt2"/>
                </a:highlight>
                <a:latin typeface="Impact"/>
                <a:ea typeface="Impact"/>
                <a:cs typeface="Impact"/>
                <a:sym typeface="Impact"/>
              </a:rPr>
              <a:t>ШКІЛЬНІ  ГУРТКИ</a:t>
            </a:r>
          </a:p>
        </p:txBody>
      </p:sp>
      <p:pic>
        <p:nvPicPr>
          <p:cNvPr id="9" name="Google Shape;351;p11"/>
          <p:cNvPicPr preferRelativeResize="0"/>
          <p:nvPr/>
        </p:nvPicPr>
        <p:blipFill rotWithShape="1">
          <a:blip r:embed="rId8">
            <a:alphaModFix/>
          </a:blip>
          <a:srcRect l="36429" t="2389" r="30981" b="58616"/>
          <a:stretch/>
        </p:blipFill>
        <p:spPr>
          <a:xfrm>
            <a:off x="4188941" y="1682631"/>
            <a:ext cx="1327770" cy="107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353;p11"/>
          <p:cNvPicPr preferRelativeResize="0"/>
          <p:nvPr/>
        </p:nvPicPr>
        <p:blipFill rotWithShape="1">
          <a:blip r:embed="rId8">
            <a:alphaModFix/>
          </a:blip>
          <a:srcRect l="37053" t="58634" r="33917" b="3971"/>
          <a:stretch/>
        </p:blipFill>
        <p:spPr>
          <a:xfrm>
            <a:off x="4361936" y="2828960"/>
            <a:ext cx="1154776" cy="9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356;p11"/>
          <p:cNvPicPr preferRelativeResize="0"/>
          <p:nvPr/>
        </p:nvPicPr>
        <p:blipFill rotWithShape="1">
          <a:blip r:embed="rId8">
            <a:alphaModFix/>
          </a:blip>
          <a:srcRect l="70288" b="58199"/>
          <a:stretch/>
        </p:blipFill>
        <p:spPr>
          <a:xfrm>
            <a:off x="3694670" y="5000600"/>
            <a:ext cx="1155979" cy="1110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358;p11"/>
          <p:cNvPicPr preferRelativeResize="0"/>
          <p:nvPr/>
        </p:nvPicPr>
        <p:blipFill rotWithShape="1">
          <a:blip r:embed="rId8">
            <a:alphaModFix/>
          </a:blip>
          <a:srcRect r="67143" b="57922"/>
          <a:stretch/>
        </p:blipFill>
        <p:spPr>
          <a:xfrm>
            <a:off x="4090086" y="3868364"/>
            <a:ext cx="1285103" cy="1132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02;p1"/>
          <p:cNvPicPr preferRelativeResize="0"/>
          <p:nvPr/>
        </p:nvPicPr>
        <p:blipFill rotWithShape="1">
          <a:blip r:embed="rId8">
            <a:alphaModFix/>
          </a:blip>
          <a:srcRect t="58077" r="69256"/>
          <a:stretch/>
        </p:blipFill>
        <p:spPr>
          <a:xfrm>
            <a:off x="3556381" y="548961"/>
            <a:ext cx="1181711" cy="1133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495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  <a:buClr>
                <a:srgbClr val="2F5496"/>
              </a:buClr>
              <a:buSzPts val="3500"/>
            </a:pPr>
            <a:r>
              <a:rPr lang="ru-RU" sz="4000" b="1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НАПРЯМКИ ВИХОВНОЇ РОБОТИ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89616"/>
              </p:ext>
            </p:extLst>
          </p:nvPr>
        </p:nvGraphicFramePr>
        <p:xfrm>
          <a:off x="193167" y="1917948"/>
          <a:ext cx="9509760" cy="4297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Google Shape;139;p2"/>
          <p:cNvSpPr/>
          <p:nvPr/>
        </p:nvSpPr>
        <p:spPr>
          <a:xfrm>
            <a:off x="636462" y="278213"/>
            <a:ext cx="8877425" cy="1106931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17;p2"/>
          <p:cNvSpPr/>
          <p:nvPr/>
        </p:nvSpPr>
        <p:spPr>
          <a:xfrm>
            <a:off x="864972" y="625080"/>
            <a:ext cx="8648915" cy="1065610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6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1\Desktop\Стенд Кабінет\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4890" y="1496384"/>
            <a:ext cx="7133651" cy="501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560089" y="466434"/>
            <a:ext cx="8543925" cy="80400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2F5496"/>
              </a:buClr>
              <a:buSzPts val="3500"/>
            </a:pPr>
            <a:r>
              <a:rPr lang="ru-RU" sz="4388" b="1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ВЗАЄМОДІЯ СІМ’Ї ТА ШКОЛИ</a:t>
            </a:r>
          </a:p>
        </p:txBody>
      </p:sp>
      <p:sp>
        <p:nvSpPr>
          <p:cNvPr id="11" name="Google Shape;139;p2"/>
          <p:cNvSpPr/>
          <p:nvPr/>
        </p:nvSpPr>
        <p:spPr>
          <a:xfrm>
            <a:off x="328282" y="299734"/>
            <a:ext cx="9209123" cy="907189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17;p2"/>
          <p:cNvSpPr/>
          <p:nvPr/>
        </p:nvSpPr>
        <p:spPr>
          <a:xfrm>
            <a:off x="849017" y="466434"/>
            <a:ext cx="8688388" cy="863250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145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921997" y="539506"/>
            <a:ext cx="8206285" cy="4778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2F5496"/>
              </a:buClr>
              <a:buSzPts val="3500"/>
            </a:pPr>
            <a:r>
              <a:rPr lang="ru-RU" sz="3600" b="1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СТРУКТУРА ВИХОВНОЇ РОБОТИ</a:t>
            </a:r>
          </a:p>
        </p:txBody>
      </p:sp>
      <p:sp>
        <p:nvSpPr>
          <p:cNvPr id="11" name="Google Shape;139;p2"/>
          <p:cNvSpPr/>
          <p:nvPr/>
        </p:nvSpPr>
        <p:spPr>
          <a:xfrm>
            <a:off x="729049" y="231995"/>
            <a:ext cx="8798035" cy="866134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17;p2"/>
          <p:cNvSpPr/>
          <p:nvPr/>
        </p:nvSpPr>
        <p:spPr>
          <a:xfrm>
            <a:off x="1172584" y="490471"/>
            <a:ext cx="8389040" cy="740870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59777" y="1634869"/>
            <a:ext cx="2746664" cy="7098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b="1" dirty="0"/>
              <a:t>Департамент освіти та гуманітарної політики</a:t>
            </a:r>
            <a:endParaRPr lang="ru-RU" sz="1463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59776" y="2512923"/>
            <a:ext cx="2746664" cy="7098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b="1" dirty="0"/>
              <a:t>ДИРЕКТОР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11094" y="2517024"/>
            <a:ext cx="2746664" cy="7098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dirty="0"/>
              <a:t>Позашкільні ЗО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6266" y="2514903"/>
            <a:ext cx="2746664" cy="7098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dirty="0"/>
              <a:t>Рада школи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6266" y="1625518"/>
            <a:ext cx="2746664" cy="7098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dirty="0"/>
              <a:t>Громадські організації</a:t>
            </a:r>
            <a:endParaRPr lang="ru-RU" sz="1463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25294" y="1645216"/>
            <a:ext cx="2746664" cy="7098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dirty="0"/>
              <a:t>Служба у справах дітей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15073" y="3605375"/>
            <a:ext cx="1682219" cy="913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/>
              <a:t>Класні керівники </a:t>
            </a:r>
            <a:endParaRPr lang="uk-UA" sz="1463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36266" y="4920564"/>
            <a:ext cx="1658076" cy="913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dirty="0"/>
              <a:t>ШСП класних керівників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301026" y="3618671"/>
            <a:ext cx="1682219" cy="913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dirty="0"/>
              <a:t>Керівники гуртків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072932" y="3585322"/>
            <a:ext cx="1682219" cy="913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dirty="0"/>
              <a:t>Педагог-організатор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23180" y="3321135"/>
            <a:ext cx="1682219" cy="913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b="1" dirty="0"/>
              <a:t>Заступник директора з ВР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961664" y="3590593"/>
            <a:ext cx="1682219" cy="9279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/>
              <a:t>Соціальний педагог</a:t>
            </a:r>
            <a:endParaRPr lang="uk-UA" sz="1463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078860" y="4916412"/>
            <a:ext cx="1682219" cy="913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dirty="0"/>
              <a:t>Шкільне самоврядування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288094" y="4920968"/>
            <a:ext cx="1682219" cy="913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dirty="0"/>
              <a:t>Курси, факультативи, МАН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957410" y="4915033"/>
            <a:ext cx="1682219" cy="913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dirty="0"/>
              <a:t>Рада профілактики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11511" y="6281582"/>
            <a:ext cx="9105556" cy="29074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b="1" dirty="0"/>
              <a:t>КЛАСНІ КОЛЕКТИВИ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219681" y="4929546"/>
            <a:ext cx="1682219" cy="90876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63" b="1" dirty="0"/>
              <a:t>Батьківська рада</a:t>
            </a:r>
          </a:p>
        </p:txBody>
      </p:sp>
      <p:cxnSp>
        <p:nvCxnSpPr>
          <p:cNvPr id="46" name="Прямая со стрелкой 45"/>
          <p:cNvCxnSpPr>
            <a:endCxn id="28" idx="1"/>
          </p:cNvCxnSpPr>
          <p:nvPr/>
        </p:nvCxnSpPr>
        <p:spPr>
          <a:xfrm flipV="1">
            <a:off x="5916535" y="4041894"/>
            <a:ext cx="156397" cy="2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905397" y="3441154"/>
            <a:ext cx="2125888" cy="11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2057996" y="3447965"/>
            <a:ext cx="2150176" cy="180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27" idx="3"/>
          </p:cNvCxnSpPr>
          <p:nvPr/>
        </p:nvCxnSpPr>
        <p:spPr>
          <a:xfrm flipH="1">
            <a:off x="3983244" y="4067483"/>
            <a:ext cx="240702" cy="7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28" idx="2"/>
            <a:endCxn id="31" idx="0"/>
          </p:cNvCxnSpPr>
          <p:nvPr/>
        </p:nvCxnSpPr>
        <p:spPr>
          <a:xfrm>
            <a:off x="6914042" y="4498466"/>
            <a:ext cx="5928" cy="417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30" idx="2"/>
            <a:endCxn id="33" idx="0"/>
          </p:cNvCxnSpPr>
          <p:nvPr/>
        </p:nvCxnSpPr>
        <p:spPr>
          <a:xfrm flipH="1">
            <a:off x="8798520" y="4518519"/>
            <a:ext cx="4254" cy="396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27" idx="2"/>
            <a:endCxn id="32" idx="0"/>
          </p:cNvCxnSpPr>
          <p:nvPr/>
        </p:nvCxnSpPr>
        <p:spPr>
          <a:xfrm flipH="1">
            <a:off x="3129204" y="4531815"/>
            <a:ext cx="12932" cy="389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23" idx="2"/>
            <a:endCxn id="25" idx="0"/>
          </p:cNvCxnSpPr>
          <p:nvPr/>
        </p:nvCxnSpPr>
        <p:spPr>
          <a:xfrm>
            <a:off x="1256183" y="4518519"/>
            <a:ext cx="9121" cy="40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1249761" y="5823203"/>
            <a:ext cx="4126" cy="445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3149168" y="5764962"/>
            <a:ext cx="15687" cy="461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31" idx="2"/>
          </p:cNvCxnSpPr>
          <p:nvPr/>
        </p:nvCxnSpPr>
        <p:spPr>
          <a:xfrm flipH="1">
            <a:off x="6919969" y="5829556"/>
            <a:ext cx="1" cy="417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8811205" y="5807529"/>
            <a:ext cx="8985" cy="439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endCxn id="34" idx="0"/>
          </p:cNvCxnSpPr>
          <p:nvPr/>
        </p:nvCxnSpPr>
        <p:spPr>
          <a:xfrm flipH="1">
            <a:off x="5064289" y="5838773"/>
            <a:ext cx="787" cy="4428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stCxn id="29" idx="2"/>
            <a:endCxn id="35" idx="0"/>
          </p:cNvCxnSpPr>
          <p:nvPr/>
        </p:nvCxnSpPr>
        <p:spPr>
          <a:xfrm flipH="1">
            <a:off x="5060791" y="4234279"/>
            <a:ext cx="3499" cy="6952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H="1">
            <a:off x="6506440" y="2354342"/>
            <a:ext cx="461903" cy="2316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>
            <a:stCxn id="13" idx="1"/>
            <a:endCxn id="15" idx="3"/>
          </p:cNvCxnSpPr>
          <p:nvPr/>
        </p:nvCxnSpPr>
        <p:spPr>
          <a:xfrm flipH="1">
            <a:off x="3182930" y="2867825"/>
            <a:ext cx="576846" cy="19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flipH="1" flipV="1">
            <a:off x="3133084" y="2327294"/>
            <a:ext cx="626693" cy="2301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>
            <a:stCxn id="14" idx="1"/>
            <a:endCxn id="13" idx="3"/>
          </p:cNvCxnSpPr>
          <p:nvPr/>
        </p:nvCxnSpPr>
        <p:spPr>
          <a:xfrm flipH="1" flipV="1">
            <a:off x="6506441" y="2867826"/>
            <a:ext cx="404655" cy="41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5090767" y="3215679"/>
            <a:ext cx="0" cy="201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5090767" y="2341422"/>
            <a:ext cx="0" cy="201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87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042193" y="414463"/>
            <a:ext cx="8206286" cy="572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2F5496"/>
              </a:buClr>
              <a:buSzPts val="3500"/>
            </a:pPr>
            <a:r>
              <a:rPr lang="ru-RU" sz="3600" b="1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ФУНКЦІЇ ВИХОВНОЇ РОБОТИ</a:t>
            </a:r>
          </a:p>
        </p:txBody>
      </p:sp>
      <p:sp>
        <p:nvSpPr>
          <p:cNvPr id="11" name="Google Shape;139;p2"/>
          <p:cNvSpPr/>
          <p:nvPr/>
        </p:nvSpPr>
        <p:spPr>
          <a:xfrm>
            <a:off x="819567" y="212684"/>
            <a:ext cx="8796000" cy="769088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17;p2"/>
          <p:cNvSpPr/>
          <p:nvPr/>
        </p:nvSpPr>
        <p:spPr>
          <a:xfrm>
            <a:off x="1301807" y="340865"/>
            <a:ext cx="8350748" cy="729823"/>
          </a:xfrm>
          <a:prstGeom prst="homePlate">
            <a:avLst>
              <a:gd name="adj" fmla="val 50000"/>
            </a:avLst>
          </a:prstGeom>
          <a:noFill/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46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330606" y="1536020"/>
            <a:ext cx="1902165" cy="13623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Організаційна функція</a:t>
            </a: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2607971" y="1530150"/>
            <a:ext cx="1996604" cy="13413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Контролююча</a:t>
            </a:r>
          </a:p>
          <a:p>
            <a:pPr algn="ctr"/>
            <a:r>
              <a:rPr lang="uk-UA" sz="2000" dirty="0"/>
              <a:t>функція</a:t>
            </a: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330606" y="4541505"/>
            <a:ext cx="1876378" cy="137001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Методична функція</a:t>
            </a: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994068" y="3420162"/>
            <a:ext cx="2671316" cy="6286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АДМІНІСТРАЦІЯ </a:t>
            </a: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5733535" y="3420162"/>
            <a:ext cx="3133827" cy="6286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СОЦІАЛЬНИЙ ПЕДАГОГ</a:t>
            </a:r>
          </a:p>
          <a:p>
            <a:pPr algn="ctr"/>
            <a:r>
              <a:rPr lang="uk-UA" sz="2000" b="1" dirty="0"/>
              <a:t>ПРАКТИЧНИЙ ПСИХОЛОГ</a:t>
            </a: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5047243" y="1528362"/>
            <a:ext cx="2044637" cy="132198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Визначення розвитку особистості</a:t>
            </a: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5085174" y="4535631"/>
            <a:ext cx="1880012" cy="13682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Робота з класними керівниками</a:t>
            </a: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7534548" y="1528362"/>
            <a:ext cx="1987427" cy="134137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Корекція діяльності особистості</a:t>
            </a: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2682974" y="4536870"/>
            <a:ext cx="1891206" cy="137465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Координуюча</a:t>
            </a:r>
          </a:p>
          <a:p>
            <a:pPr algn="ctr"/>
            <a:r>
              <a:rPr lang="uk-UA" sz="2000" dirty="0"/>
              <a:t>функція</a:t>
            </a: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7682829" y="4535631"/>
            <a:ext cx="1839146" cy="134404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Допомога у проведенні виховних заходів</a:t>
            </a:r>
          </a:p>
        </p:txBody>
      </p:sp>
      <p:cxnSp>
        <p:nvCxnSpPr>
          <p:cNvPr id="236" name="Прямая со стрелкой 235"/>
          <p:cNvCxnSpPr>
            <a:stCxn id="226" idx="2"/>
            <a:endCxn id="223" idx="0"/>
          </p:cNvCxnSpPr>
          <p:nvPr/>
        </p:nvCxnSpPr>
        <p:spPr>
          <a:xfrm>
            <a:off x="2329726" y="4048812"/>
            <a:ext cx="1298851" cy="488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 стрелкой 237"/>
          <p:cNvCxnSpPr>
            <a:stCxn id="226" idx="2"/>
            <a:endCxn id="225" idx="0"/>
          </p:cNvCxnSpPr>
          <p:nvPr/>
        </p:nvCxnSpPr>
        <p:spPr>
          <a:xfrm flipH="1">
            <a:off x="1268795" y="4048812"/>
            <a:ext cx="1060931" cy="492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 стрелкой 239"/>
          <p:cNvCxnSpPr>
            <a:stCxn id="226" idx="0"/>
            <a:endCxn id="224" idx="2"/>
          </p:cNvCxnSpPr>
          <p:nvPr/>
        </p:nvCxnSpPr>
        <p:spPr>
          <a:xfrm flipV="1">
            <a:off x="2329726" y="2871522"/>
            <a:ext cx="1276547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 стрелкой 241"/>
          <p:cNvCxnSpPr>
            <a:stCxn id="226" idx="0"/>
            <a:endCxn id="222" idx="2"/>
          </p:cNvCxnSpPr>
          <p:nvPr/>
        </p:nvCxnSpPr>
        <p:spPr>
          <a:xfrm flipH="1" flipV="1">
            <a:off x="1281689" y="2898320"/>
            <a:ext cx="1048037" cy="521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>
            <a:stCxn id="226" idx="3"/>
            <a:endCxn id="227" idx="1"/>
          </p:cNvCxnSpPr>
          <p:nvPr/>
        </p:nvCxnSpPr>
        <p:spPr>
          <a:xfrm>
            <a:off x="3665384" y="3734487"/>
            <a:ext cx="20681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 стрелкой 245"/>
          <p:cNvCxnSpPr>
            <a:stCxn id="227" idx="2"/>
            <a:endCxn id="229" idx="0"/>
          </p:cNvCxnSpPr>
          <p:nvPr/>
        </p:nvCxnSpPr>
        <p:spPr>
          <a:xfrm>
            <a:off x="7300449" y="4048812"/>
            <a:ext cx="1301953" cy="486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 стрелкой 247"/>
          <p:cNvCxnSpPr>
            <a:stCxn id="227" idx="2"/>
            <a:endCxn id="230" idx="0"/>
          </p:cNvCxnSpPr>
          <p:nvPr/>
        </p:nvCxnSpPr>
        <p:spPr>
          <a:xfrm flipH="1">
            <a:off x="6025180" y="4048812"/>
            <a:ext cx="1275269" cy="486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 стрелкой 249"/>
          <p:cNvCxnSpPr>
            <a:stCxn id="227" idx="0"/>
            <a:endCxn id="231" idx="2"/>
          </p:cNvCxnSpPr>
          <p:nvPr/>
        </p:nvCxnSpPr>
        <p:spPr>
          <a:xfrm flipV="1">
            <a:off x="7300449" y="2869733"/>
            <a:ext cx="1227813" cy="550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Прямая со стрелкой 251"/>
          <p:cNvCxnSpPr>
            <a:stCxn id="227" idx="0"/>
            <a:endCxn id="228" idx="2"/>
          </p:cNvCxnSpPr>
          <p:nvPr/>
        </p:nvCxnSpPr>
        <p:spPr>
          <a:xfrm flipH="1" flipV="1">
            <a:off x="6069562" y="2850343"/>
            <a:ext cx="1230887" cy="569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758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567</Words>
  <Application>Microsoft Macintosh PowerPoint</Application>
  <PresentationFormat>Лист A4 (210x297 мм)</PresentationFormat>
  <Paragraphs>122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Calibri</vt:lpstr>
      <vt:lpstr>Calibri Light</vt:lpstr>
      <vt:lpstr>Comic Sans MS</vt:lpstr>
      <vt:lpstr>Impact</vt:lpstr>
      <vt:lpstr>Noto Sans Symbols</vt:lpstr>
      <vt:lpstr>Arial</vt:lpstr>
      <vt:lpstr>Book Antiqua</vt:lpstr>
      <vt:lpstr>Тема Office</vt:lpstr>
      <vt:lpstr>У новій українській школі виховний процес є невід’ємною складовою освітнього процесу і ґрунтується на загальнолюдських цінностях, культурних цінностях Українського народу, цінностях громадянського (вільного демократичного) суспільства, принципах верховенства прав і свобод людини і громадянина, принципах, визначених Законом України «Про освіту».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НАПРЯМКИ ВИХОВНОЇ РОБОТИ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новій українській школі виховний процес є невід’ємною складовою освітнього процесу і ґрунтується на загальнолюдських цінностях, культурних цінностях Українського народу, цінностях громадянського (вільного демократичного) суспільства, принципах верховенства прав і свобод людини і громадянина, принципах, визначених Законом України «Про освіту».</dc:title>
  <dc:creator>tcherevatencko@gmail.com</dc:creator>
  <cp:lastModifiedBy>tcherevatencko@gmail.com</cp:lastModifiedBy>
  <cp:revision>40</cp:revision>
  <cp:lastPrinted>2023-08-07T14:49:51Z</cp:lastPrinted>
  <dcterms:created xsi:type="dcterms:W3CDTF">2023-07-11T08:02:33Z</dcterms:created>
  <dcterms:modified xsi:type="dcterms:W3CDTF">2023-08-07T14:50:35Z</dcterms:modified>
</cp:coreProperties>
</file>